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3" autoAdjust="0"/>
    <p:restoredTop sz="94660"/>
  </p:normalViewPr>
  <p:slideViewPr>
    <p:cSldViewPr snapToGrid="0">
      <p:cViewPr varScale="1">
        <p:scale>
          <a:sx n="66" d="100"/>
          <a:sy n="66" d="100"/>
        </p:scale>
        <p:origin x="556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60EA64-D806-43AC-9DF2-F8C432F32B4C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160EA64-D806-43AC-9DF2-F8C432F32B4C}" type="datetimeFigureOut">
              <a:rPr lang="en-US" dirty="0"/>
              <a:pPr/>
              <a:t>9/12/2025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9/12/2025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Welcome to Year one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86396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1321525" y="113807"/>
            <a:ext cx="8991600" cy="1645920"/>
          </a:xfrm>
        </p:spPr>
        <p:txBody>
          <a:bodyPr/>
          <a:lstStyle/>
          <a:p>
            <a:r>
              <a:rPr lang="en-GB" dirty="0"/>
              <a:t>Meet the team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6126" y="2244513"/>
            <a:ext cx="2048177" cy="3079296"/>
          </a:xfrm>
          <a:prstGeom prst="rect">
            <a:avLst/>
          </a:prstGeom>
        </p:spPr>
      </p:pic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78714" y="5392036"/>
            <a:ext cx="12057126" cy="1239894"/>
          </a:xfrm>
        </p:spPr>
        <p:txBody>
          <a:bodyPr>
            <a:normAutofit lnSpcReduction="10000"/>
          </a:bodyPr>
          <a:lstStyle/>
          <a:p>
            <a:r>
              <a:rPr lang="en-GB" sz="3600" dirty="0">
                <a:latin typeface="+mj-lt"/>
              </a:rPr>
              <a:t>Miss </a:t>
            </a:r>
            <a:r>
              <a:rPr lang="en-GB" sz="3600" dirty="0" err="1">
                <a:latin typeface="+mj-lt"/>
              </a:rPr>
              <a:t>Swapp</a:t>
            </a:r>
            <a:r>
              <a:rPr lang="en-GB" sz="3600" dirty="0">
                <a:latin typeface="+mj-lt"/>
              </a:rPr>
              <a:t>                        Mrs Compton</a:t>
            </a:r>
          </a:p>
          <a:p>
            <a:r>
              <a:rPr lang="en-GB" sz="3600" dirty="0">
                <a:latin typeface="+mj-lt"/>
              </a:rPr>
              <a:t>Class 1S                             Class 1C                 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11053B4-7FB7-A1FB-6486-3C81F61A5A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2897" y="2162950"/>
            <a:ext cx="2482978" cy="307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1024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Transition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4731" y="2638044"/>
            <a:ext cx="10197738" cy="3101983"/>
          </a:xfrm>
        </p:spPr>
        <p:txBody>
          <a:bodyPr>
            <a:normAutofit fontScale="92500" lnSpcReduction="1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First few weeks is focused on settling your child into their new learning environment.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Recapping previous Phonic knowledge.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Assessing embedded knowledge.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Assessing reading levels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Continuous Provision style curriculum.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9036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5010" y="67709"/>
            <a:ext cx="7729728" cy="1188720"/>
          </a:xfrm>
        </p:spPr>
        <p:txBody>
          <a:bodyPr/>
          <a:lstStyle/>
          <a:p>
            <a:r>
              <a:rPr lang="en-GB" dirty="0"/>
              <a:t>Year 1 timetable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66355" y="1360630"/>
            <a:ext cx="10337074" cy="548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7188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phonics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90685" y="2416356"/>
            <a:ext cx="5152158" cy="3101983"/>
          </a:xfrm>
        </p:spPr>
        <p:txBody>
          <a:bodyPr>
            <a:no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Phonic sessions are taught every day straight after registration. We </a:t>
            </a:r>
            <a:r>
              <a:rPr lang="en-GB" sz="3200" dirty="0" err="1">
                <a:latin typeface="Comic Sans MS" panose="030F0702030302020204" pitchFamily="66" charset="0"/>
              </a:rPr>
              <a:t>asK</a:t>
            </a:r>
            <a:r>
              <a:rPr lang="en-GB" sz="3200" dirty="0">
                <a:latin typeface="Comic Sans MS" panose="030F0702030302020204" pitchFamily="66" charset="0"/>
              </a:rPr>
              <a:t> that children arrival at school before 8.55am to ensure they do not miss any vital Phonic sessions.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796" y="2416356"/>
            <a:ext cx="6134100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1024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Big cat reading books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11102" y="2409224"/>
            <a:ext cx="3930100" cy="38823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068111" y="2558374"/>
            <a:ext cx="6721811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In Year One we have a Guided Reading three times a week. During theses sessions the children will focus on decoding, prosody and comprehension skills. Children will receive a reading book/online book and library book each week. </a:t>
            </a:r>
          </a:p>
        </p:txBody>
      </p:sp>
    </p:spTree>
    <p:extLst>
      <p:ext uri="{BB962C8B-B14F-4D97-AF65-F5344CB8AC3E}">
        <p14:creationId xmlns:p14="http://schemas.microsoft.com/office/powerpoint/2010/main" val="14855753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4009" y="2638044"/>
            <a:ext cx="9746855" cy="3101983"/>
          </a:xfrm>
        </p:spPr>
        <p:txBody>
          <a:bodyPr>
            <a:normAutofit lnSpcReduction="10000"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Homework packs will be handed out on Wednesday and returned to school on Monday.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Homework packs will contain; reading books, phonics homework and maths homework.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Please ensure you complete the reading diary and return the reading books every week.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081098" y="4814013"/>
            <a:ext cx="3330362" cy="10948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31286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313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6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pic>
        <p:nvPicPr>
          <p:cNvPr id="7" name="Picture 2" descr="A Few Ways You Can Push Yourself to Do Your Homewor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2291" y="5133214"/>
            <a:ext cx="2589709" cy="1724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6226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301" y="2638044"/>
            <a:ext cx="10904707" cy="3101983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Communication is key to support your child during their transition to Year 1 and throughout the year. Please come and speak to class teachers if you have any concerns or worries. No concern is too small!</a:t>
            </a:r>
          </a:p>
          <a:p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4584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Show and tell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05451" y="2647771"/>
            <a:ext cx="10570464" cy="3101983"/>
          </a:xfrm>
        </p:spPr>
        <p:txBody>
          <a:bodyPr/>
          <a:lstStyle/>
          <a:p>
            <a:r>
              <a:rPr lang="en-GB" sz="3200" dirty="0">
                <a:latin typeface="Comic Sans MS" panose="030F0702030302020204" pitchFamily="66" charset="0"/>
              </a:rPr>
              <a:t>We encourage children to share show and tells about specials events that they have experienced outside school or achievements.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We ask that children do not bring in toys for show and tell.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87004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07404"/>
            <a:ext cx="3400541" cy="251237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 ONE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417013" y="3568514"/>
            <a:ext cx="5197904" cy="3101975"/>
          </a:xfrm>
          <a:prstGeom prst="rect">
            <a:avLst/>
          </a:prstGeom>
        </p:spPr>
      </p:pic>
      <p:pic>
        <p:nvPicPr>
          <p:cNvPr id="2050" name="Picture 2" descr="Imag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69"/>
            <a:ext cx="2310641" cy="308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20812" y="233252"/>
            <a:ext cx="3553937" cy="2869871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3722" y="5377623"/>
            <a:ext cx="2658106" cy="12928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08520" y="2153412"/>
            <a:ext cx="2600514" cy="2656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7165069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TM10001115[[fn=Parcel]]</Template>
  <TotalTime>2413</TotalTime>
  <Words>255</Words>
  <Application>Microsoft Office PowerPoint</Application>
  <PresentationFormat>Widescreen</PresentationFormat>
  <Paragraphs>25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Comic Sans MS</vt:lpstr>
      <vt:lpstr>Gill Sans MT</vt:lpstr>
      <vt:lpstr>Parcel</vt:lpstr>
      <vt:lpstr>Welcome to Year one</vt:lpstr>
      <vt:lpstr>Meet the team </vt:lpstr>
      <vt:lpstr>Transition </vt:lpstr>
      <vt:lpstr>Year 1 timetable</vt:lpstr>
      <vt:lpstr>Little wandle phonics </vt:lpstr>
      <vt:lpstr>Big cat reading books</vt:lpstr>
      <vt:lpstr>HOMEWORK</vt:lpstr>
      <vt:lpstr>communication</vt:lpstr>
      <vt:lpstr>Show and tell</vt:lpstr>
      <vt:lpstr>YEAR ONE </vt:lpstr>
    </vt:vector>
  </TitlesOfParts>
  <Company>SMBC Education 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one</dc:title>
  <dc:creator>Anne Compton</dc:creator>
  <cp:lastModifiedBy>Anne Compton</cp:lastModifiedBy>
  <cp:revision>10</cp:revision>
  <dcterms:created xsi:type="dcterms:W3CDTF">2024-07-12T15:34:47Z</dcterms:created>
  <dcterms:modified xsi:type="dcterms:W3CDTF">2025-09-12T11:53:53Z</dcterms:modified>
</cp:coreProperties>
</file>