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7559675" cy="10691813"/>
  <p:notesSz cx="6858000" cy="9144000"/>
  <p:embeddedFontLst>
    <p:embeddedFont>
      <p:font typeface="Century Gothic" panose="020B050202020202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3186" y="66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807719" y="2304625"/>
            <a:ext cx="6008605" cy="5078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dirty="0">
                <a:latin typeface="Century Gothic"/>
                <a:ea typeface="Century Gothic"/>
                <a:cs typeface="Century Gothic"/>
                <a:sym typeface="Century Gothic"/>
              </a:rPr>
              <a:t>18th June</a:t>
            </a:r>
            <a:endParaRPr sz="36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latin typeface="Century Gothic"/>
                <a:ea typeface="Century Gothic"/>
                <a:cs typeface="Century Gothic"/>
                <a:sym typeface="Century Gothic"/>
              </a:rPr>
              <a:t>Chicken Nuggets with Roasted Diced Herby Potato</a:t>
            </a:r>
            <a:endParaRPr sz="24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latin typeface="Century Gothic"/>
                <a:ea typeface="Century Gothic"/>
                <a:cs typeface="Century Gothic"/>
                <a:sym typeface="Century Gothic"/>
              </a:rPr>
              <a:t>Or</a:t>
            </a:r>
            <a:endParaRPr sz="18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latin typeface="Century Gothic"/>
                <a:ea typeface="Century Gothic"/>
                <a:cs typeface="Century Gothic"/>
                <a:sym typeface="Century Gothic"/>
              </a:rPr>
              <a:t>Pizza Margaretta with Roasted Diced Herby Potato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&amp;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Chocolate 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Popcorn Bars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Topped Pasta, Filled Jacket Potatoes &amp; Sandwiches also available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Custom</PresentationFormat>
  <Paragraphs>10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Danielle Chambers</dc:creator>
  <cp:lastModifiedBy>Danielle Chambers</cp:lastModifiedBy>
  <cp:revision>2</cp:revision>
  <dcterms:modified xsi:type="dcterms:W3CDTF">2026-05-20T09:35:14Z</dcterms:modified>
</cp:coreProperties>
</file>