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4"/>
  </p:notesMasterIdLst>
  <p:sldIdLst>
    <p:sldId id="256" r:id="rId2"/>
    <p:sldId id="257" r:id="rId3"/>
  </p:sldIdLst>
  <p:sldSz cx="7559675" cy="10691813"/>
  <p:notesSz cx="6858000" cy="9144000"/>
  <p:embeddedFontLst>
    <p:embeddedFont>
      <p:font typeface="Open Sans" panose="020B0606030504020204" pitchFamily="34" charset="0"/>
      <p:regular r:id="rId5"/>
      <p:bold r:id="rId6"/>
      <p:italic r:id="rId7"/>
      <p:boldItalic r:id="rId8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3368">
          <p15:clr>
            <a:srgbClr val="A4A3A4"/>
          </p15:clr>
        </p15:guide>
        <p15:guide id="2" pos="238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8" d="100"/>
          <a:sy n="68" d="100"/>
        </p:scale>
        <p:origin x="3186" y="66"/>
      </p:cViewPr>
      <p:guideLst>
        <p:guide orient="horz" pos="3368"/>
        <p:guide pos="2381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4.fntdata"/><Relationship Id="rId3" Type="http://schemas.openxmlformats.org/officeDocument/2006/relationships/slide" Target="slides/slide2.xml"/><Relationship Id="rId7" Type="http://schemas.openxmlformats.org/officeDocument/2006/relationships/font" Target="fonts/font3.fntdata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2.fntdata"/><Relationship Id="rId11" Type="http://schemas.openxmlformats.org/officeDocument/2006/relationships/theme" Target="theme/theme1.xml"/><Relationship Id="rId5" Type="http://schemas.openxmlformats.org/officeDocument/2006/relationships/font" Target="fonts/font1.fntdata"/><Relationship Id="rId10" Type="http://schemas.openxmlformats.org/officeDocument/2006/relationships/viewProps" Target="viewProps.xml"/><Relationship Id="rId4" Type="http://schemas.openxmlformats.org/officeDocument/2006/relationships/notesMaster" Target="notesMasters/notesMaster1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2217050" y="685800"/>
            <a:ext cx="24246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g14f95e73b2d_0_1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17050" y="685800"/>
            <a:ext cx="24246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g14f95e73b2d_0_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g185089217ce_0_4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17738" y="685800"/>
            <a:ext cx="2424112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6" name="Google Shape;56;g185089217ce_0_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257712" y="1547778"/>
            <a:ext cx="7044600" cy="42669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257705" y="5891409"/>
            <a:ext cx="7044600" cy="1647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257705" y="4471058"/>
            <a:ext cx="7044600" cy="1749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257705" y="925091"/>
            <a:ext cx="7044600" cy="119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257705" y="2395696"/>
            <a:ext cx="7044600" cy="7101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257705" y="925091"/>
            <a:ext cx="7044600" cy="119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257705" y="2395696"/>
            <a:ext cx="3306900" cy="7101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3995291" y="2395696"/>
            <a:ext cx="3306900" cy="7101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257705" y="925091"/>
            <a:ext cx="7044600" cy="119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257705" y="1154948"/>
            <a:ext cx="2321700" cy="1570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257705" y="2888617"/>
            <a:ext cx="2321700" cy="6609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05325" y="935745"/>
            <a:ext cx="5264700" cy="8503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3780000" y="-260"/>
            <a:ext cx="3780000" cy="106920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19508" y="2563450"/>
            <a:ext cx="3344400" cy="3081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19508" y="5826865"/>
            <a:ext cx="3344400" cy="2567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083839" y="1505164"/>
            <a:ext cx="3172200" cy="7681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257705" y="8794266"/>
            <a:ext cx="4959600" cy="1257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257705" y="2299346"/>
            <a:ext cx="7044600" cy="4081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257705" y="6552657"/>
            <a:ext cx="7044600" cy="2703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257705" y="925091"/>
            <a:ext cx="7044600" cy="119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257705" y="2395696"/>
            <a:ext cx="7044600" cy="7101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14"/>
          <p:cNvSpPr txBox="1"/>
          <p:nvPr/>
        </p:nvSpPr>
        <p:spPr>
          <a:xfrm>
            <a:off x="1086900" y="2299200"/>
            <a:ext cx="5287800" cy="655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600" dirty="0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rPr>
              <a:t>Thursday July 16</a:t>
            </a:r>
            <a:r>
              <a:rPr lang="en-GB" sz="3600" baseline="30000" dirty="0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rPr>
              <a:t>th</a:t>
            </a:r>
            <a:endParaRPr lang="en-GB" sz="3600" dirty="0">
              <a:solidFill>
                <a:schemeClr val="dk2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en-GB" sz="2600" dirty="0">
              <a:solidFill>
                <a:schemeClr val="dk2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600" dirty="0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rPr>
              <a:t>Beef Burger in a Roll served </a:t>
            </a:r>
            <a:r>
              <a:rPr lang="en-GB" sz="2600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rPr>
              <a:t>with Chips.</a:t>
            </a:r>
            <a:endParaRPr lang="en-GB" sz="2600" dirty="0">
              <a:solidFill>
                <a:schemeClr val="dk2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en-GB" sz="2600" dirty="0">
              <a:solidFill>
                <a:schemeClr val="dk2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600" dirty="0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rPr>
              <a:t>Quorn Sausage in a Roll served with Chips.</a:t>
            </a: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en-GB" sz="2600" dirty="0">
              <a:solidFill>
                <a:schemeClr val="dk2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600" dirty="0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rPr>
              <a:t>Beans &amp; Sweetcorn</a:t>
            </a: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en-GB" sz="2600" dirty="0">
              <a:solidFill>
                <a:schemeClr val="dk2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600" dirty="0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rPr>
              <a:t>Vanilla Ice-Cream</a:t>
            </a: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en-GB" sz="2600" dirty="0">
              <a:solidFill>
                <a:schemeClr val="dk2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600" dirty="0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rPr>
              <a:t>Pasta, Jacket Potatoes Sandwiches and Wraps are also available </a:t>
            </a:r>
            <a:endParaRPr sz="2600" dirty="0">
              <a:solidFill>
                <a:schemeClr val="dk2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36</Words>
  <Application>Microsoft Office PowerPoint</Application>
  <PresentationFormat>Custom</PresentationFormat>
  <Paragraphs>11</Paragraphs>
  <Slides>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5" baseType="lpstr">
      <vt:lpstr>Arial</vt:lpstr>
      <vt:lpstr>Open Sans</vt:lpstr>
      <vt:lpstr>Simple Light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Danielle Chambers</dc:creator>
  <cp:lastModifiedBy>Danielle Chambers</cp:lastModifiedBy>
  <cp:revision>2</cp:revision>
  <dcterms:modified xsi:type="dcterms:W3CDTF">2026-05-20T09:34:07Z</dcterms:modified>
</cp:coreProperties>
</file>