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79" r:id="rId13"/>
    <p:sldId id="280"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a:p>
            <a:r>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a:p>
            <a:r>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a:p>
            <a:r>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a:p>
            <a:r>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a:p>
            <a:r>
              <a:rPr dirty="0"/>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a:p>
            <a:r>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a:p>
            <a:r>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a:p>
            <a:r>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a:p>
            <a:r>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a:p>
            <a:r>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a:p>
            <a:r>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a:p>
            <a:r>
              <a:t>
[Sources]
- Visual: original illustration generated for this presentation; no external source.
- Slide text retained from the supplied parent information meeting deck.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DD98E-0CEC-4AAC-8A0F-DDBAA228A499}"/>
              </a:ext>
            </a:extLst>
          </p:cNvPr>
          <p:cNvSpPr>
            <a:spLocks noGrp="1"/>
          </p:cNvSpPr>
          <p:nvPr>
            <p:ph type="ctrTitle"/>
          </p:nvPr>
        </p:nvSpPr>
        <p:spPr>
          <a:xfrm>
            <a:off x="1524000" y="1122363"/>
            <a:ext cx="9144000" cy="2387600"/>
          </a:xfrm>
        </p:spPr>
        <p:txBody>
          <a:bodyPr anchor="b"/>
          <a:lstStyle>
            <a:lvl1pPr algn="ctr">
              <a:buNone/>
              <a:defRPr sz="6000"/>
            </a:lvl1pPr>
          </a:lstStyle>
          <a:p>
            <a:r>
              <a:t>Click to edit Master title style</a:t>
            </a:r>
          </a:p>
        </p:txBody>
      </p:sp>
      <p:sp>
        <p:nvSpPr>
          <p:cNvPr id="3" name="Subtitle 2">
            <a:extLst>
              <a:ext uri="{FF2B5EF4-FFF2-40B4-BE49-F238E27FC236}">
                <a16:creationId xmlns:a16="http://schemas.microsoft.com/office/drawing/2014/main" id="{094A9DCA-2BF7-4D49-B9E4-FF7C654FA2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t>Click to edit Master subtitle style</a:t>
            </a:r>
          </a:p>
        </p:txBody>
      </p:sp>
      <p:sp>
        <p:nvSpPr>
          <p:cNvPr id="4" name="Date Placeholder 3">
            <a:extLst>
              <a:ext uri="{FF2B5EF4-FFF2-40B4-BE49-F238E27FC236}">
                <a16:creationId xmlns:a16="http://schemas.microsoft.com/office/drawing/2014/main" id="{EB088CA0-35DB-4376-854D-34632D4B3D0E}"/>
              </a:ext>
            </a:extLst>
          </p:cNvPr>
          <p:cNvSpPr>
            <a:spLocks noGrp="1"/>
          </p:cNvSpPr>
          <p:nvPr>
            <p:ph type="dt" idx="10"/>
          </p:nvPr>
        </p:nvSpPr>
        <p:spPr/>
        <p:txBody>
          <a:bodyPr/>
          <a:lstStyle/>
          <a:p>
            <a:fld id="{F5462CF5-25D2-4581-BEE3-97A067AF24E0}" type="datetimeFigureOut">
              <a:t>9/7/2026</a:t>
            </a:fld>
            <a:endParaRPr/>
          </a:p>
        </p:txBody>
      </p:sp>
      <p:sp>
        <p:nvSpPr>
          <p:cNvPr id="5" name="Footer Placeholder 4">
            <a:extLst>
              <a:ext uri="{FF2B5EF4-FFF2-40B4-BE49-F238E27FC236}">
                <a16:creationId xmlns:a16="http://schemas.microsoft.com/office/drawing/2014/main" id="{80C227A6-8232-4FB8-B4AC-9C3F5F13DCD8}"/>
              </a:ext>
            </a:extLst>
          </p:cNvPr>
          <p:cNvSpPr>
            <a:spLocks noGrp="1"/>
          </p:cNvSpPr>
          <p:nvPr>
            <p:ph type="ftr" idx="11"/>
          </p:nvPr>
        </p:nvSpPr>
        <p:spPr/>
        <p:txBody>
          <a:bodyPr/>
          <a:lstStyle/>
          <a:p>
            <a:endParaRPr/>
          </a:p>
        </p:txBody>
      </p:sp>
      <p:sp>
        <p:nvSpPr>
          <p:cNvPr id="6" name="Slide Number Placeholder 5">
            <a:extLst>
              <a:ext uri="{FF2B5EF4-FFF2-40B4-BE49-F238E27FC236}">
                <a16:creationId xmlns:a16="http://schemas.microsoft.com/office/drawing/2014/main" id="{30B4B917-2398-464D-B5F3-84CC670DDA73}"/>
              </a:ext>
            </a:extLst>
          </p:cNvPr>
          <p:cNvSpPr>
            <a:spLocks noGrp="1"/>
          </p:cNvSpPr>
          <p:nvPr>
            <p:ph type="sldNum" idx="12"/>
          </p:nvPr>
        </p:nvSpPr>
        <p:spPr/>
        <p:txBody>
          <a:bodyPr/>
          <a:lstStyle/>
          <a:p>
            <a:fld id="{DCBCD2E0-3E24-44E2-885A-893405681836}"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42A71-0B3A-45BA-8684-388C8910C342}"/>
              </a:ext>
            </a:extLst>
          </p:cNvPr>
          <p:cNvSpPr>
            <a:spLocks noGrp="1"/>
          </p:cNvSpPr>
          <p:nvPr>
            <p:ph type="title"/>
          </p:nvPr>
        </p:nvSpPr>
        <p:spPr/>
        <p:txBody>
          <a:bodyPr/>
          <a:lstStyle/>
          <a:p>
            <a:r>
              <a:t>Click to edit Master title style</a:t>
            </a:r>
          </a:p>
        </p:txBody>
      </p:sp>
      <p:sp>
        <p:nvSpPr>
          <p:cNvPr id="3" name="Content Placeholder 2">
            <a:extLst>
              <a:ext uri="{FF2B5EF4-FFF2-40B4-BE49-F238E27FC236}">
                <a16:creationId xmlns:a16="http://schemas.microsoft.com/office/drawing/2014/main" id="{7C5E6F5B-4DF3-412B-B1B3-C278CF33A556}"/>
              </a:ext>
            </a:extLst>
          </p:cNvPr>
          <p:cNvSpPr>
            <a:spLocks noGrp="1"/>
          </p:cNvSpPr>
          <p:nvPr>
            <p:ph idx="1"/>
          </p:nvPr>
        </p:nvSpPr>
        <p:spPr/>
        <p:txBody>
          <a:bodyPr/>
          <a:lstStyle/>
          <a:p>
            <a:pPr lvl="0">
              <a:buNone/>
            </a:pPr>
            <a:r>
              <a:t>Edit Master text styles</a:t>
            </a:r>
          </a:p>
          <a:p>
            <a:pPr lvl="1">
              <a:buNone/>
            </a:pPr>
            <a:r>
              <a:t>Second level</a:t>
            </a:r>
          </a:p>
          <a:p>
            <a:pPr lvl="2">
              <a:buNone/>
            </a:pPr>
            <a:r>
              <a:t>Third level</a:t>
            </a:r>
          </a:p>
          <a:p>
            <a:pPr lvl="3">
              <a:buNone/>
            </a:pPr>
            <a:r>
              <a:t>Fourth level</a:t>
            </a:r>
          </a:p>
          <a:p>
            <a:pPr lvl="4">
              <a:buNone/>
            </a:pPr>
            <a:r>
              <a:t>Fifth level</a:t>
            </a:r>
          </a:p>
        </p:txBody>
      </p:sp>
      <p:sp>
        <p:nvSpPr>
          <p:cNvPr id="4" name="Date Placeholder 3">
            <a:extLst>
              <a:ext uri="{FF2B5EF4-FFF2-40B4-BE49-F238E27FC236}">
                <a16:creationId xmlns:a16="http://schemas.microsoft.com/office/drawing/2014/main" id="{3581EA02-0F3C-4602-BF3A-0A3B6D02B3A6}"/>
              </a:ext>
            </a:extLst>
          </p:cNvPr>
          <p:cNvSpPr>
            <a:spLocks noGrp="1"/>
          </p:cNvSpPr>
          <p:nvPr>
            <p:ph type="dt" idx="10"/>
          </p:nvPr>
        </p:nvSpPr>
        <p:spPr/>
        <p:txBody>
          <a:bodyPr/>
          <a:lstStyle/>
          <a:p>
            <a:fld id="{F5462CF5-25D2-4581-BEE3-97A067AF24E0}" type="datetimeFigureOut">
              <a:t>9/7/2026</a:t>
            </a:fld>
            <a:endParaRPr/>
          </a:p>
        </p:txBody>
      </p:sp>
      <p:sp>
        <p:nvSpPr>
          <p:cNvPr id="5" name="Footer Placeholder 4">
            <a:extLst>
              <a:ext uri="{FF2B5EF4-FFF2-40B4-BE49-F238E27FC236}">
                <a16:creationId xmlns:a16="http://schemas.microsoft.com/office/drawing/2014/main" id="{4D7A31C2-EC78-4CA1-B088-8CF77A20158C}"/>
              </a:ext>
            </a:extLst>
          </p:cNvPr>
          <p:cNvSpPr>
            <a:spLocks noGrp="1"/>
          </p:cNvSpPr>
          <p:nvPr>
            <p:ph type="ftr" idx="11"/>
          </p:nvPr>
        </p:nvSpPr>
        <p:spPr/>
        <p:txBody>
          <a:bodyPr/>
          <a:lstStyle/>
          <a:p>
            <a:endParaRPr/>
          </a:p>
        </p:txBody>
      </p:sp>
      <p:sp>
        <p:nvSpPr>
          <p:cNvPr id="6" name="Slide Number Placeholder 5">
            <a:extLst>
              <a:ext uri="{FF2B5EF4-FFF2-40B4-BE49-F238E27FC236}">
                <a16:creationId xmlns:a16="http://schemas.microsoft.com/office/drawing/2014/main" id="{B0A51E76-705B-4E85-93C1-65973B8D7CDB}"/>
              </a:ext>
            </a:extLst>
          </p:cNvPr>
          <p:cNvSpPr>
            <a:spLocks noGrp="1"/>
          </p:cNvSpPr>
          <p:nvPr>
            <p:ph type="sldNum" idx="12"/>
          </p:nvPr>
        </p:nvSpPr>
        <p:spPr/>
        <p:txBody>
          <a:bodyPr/>
          <a:lstStyle/>
          <a:p>
            <a:fld id="{DCBCD2E0-3E24-44E2-885A-893405681836}"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2594B-58FC-4DF3-B887-FA19C54FC29E}"/>
              </a:ext>
            </a:extLst>
          </p:cNvPr>
          <p:cNvSpPr>
            <a:spLocks noGrp="1"/>
          </p:cNvSpPr>
          <p:nvPr>
            <p:ph type="title"/>
          </p:nvPr>
        </p:nvSpPr>
        <p:spPr>
          <a:xfrm>
            <a:off x="831850" y="1709738"/>
            <a:ext cx="10515600" cy="2852737"/>
          </a:xfrm>
        </p:spPr>
        <p:txBody>
          <a:bodyPr anchor="b"/>
          <a:lstStyle>
            <a:lvl1pPr>
              <a:buNone/>
              <a:defRPr sz="6000"/>
            </a:lvl1pPr>
          </a:lstStyle>
          <a:p>
            <a:r>
              <a:t>Click to edit Master title style</a:t>
            </a:r>
          </a:p>
        </p:txBody>
      </p:sp>
      <p:sp>
        <p:nvSpPr>
          <p:cNvPr id="3" name="Text Placeholder 2">
            <a:extLst>
              <a:ext uri="{FF2B5EF4-FFF2-40B4-BE49-F238E27FC236}">
                <a16:creationId xmlns:a16="http://schemas.microsoft.com/office/drawing/2014/main" id="{3D1FC18B-A8AB-4E03-B6CE-37A06BD50A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buNone/>
            </a:pPr>
            <a:r>
              <a:t>Edit Master text styles</a:t>
            </a:r>
          </a:p>
        </p:txBody>
      </p:sp>
      <p:sp>
        <p:nvSpPr>
          <p:cNvPr id="4" name="Date Placeholder 3">
            <a:extLst>
              <a:ext uri="{FF2B5EF4-FFF2-40B4-BE49-F238E27FC236}">
                <a16:creationId xmlns:a16="http://schemas.microsoft.com/office/drawing/2014/main" id="{24F3461C-3ECD-4BCD-B2A4-1C0F8B4A521A}"/>
              </a:ext>
            </a:extLst>
          </p:cNvPr>
          <p:cNvSpPr>
            <a:spLocks noGrp="1"/>
          </p:cNvSpPr>
          <p:nvPr>
            <p:ph type="dt" idx="10"/>
          </p:nvPr>
        </p:nvSpPr>
        <p:spPr/>
        <p:txBody>
          <a:bodyPr/>
          <a:lstStyle/>
          <a:p>
            <a:fld id="{F5462CF5-25D2-4581-BEE3-97A067AF24E0}" type="datetimeFigureOut">
              <a:t>9/7/2026</a:t>
            </a:fld>
            <a:endParaRPr/>
          </a:p>
        </p:txBody>
      </p:sp>
      <p:sp>
        <p:nvSpPr>
          <p:cNvPr id="5" name="Footer Placeholder 4">
            <a:extLst>
              <a:ext uri="{FF2B5EF4-FFF2-40B4-BE49-F238E27FC236}">
                <a16:creationId xmlns:a16="http://schemas.microsoft.com/office/drawing/2014/main" id="{6FF9E673-8F64-4CF6-8D19-E2656904FFE6}"/>
              </a:ext>
            </a:extLst>
          </p:cNvPr>
          <p:cNvSpPr>
            <a:spLocks noGrp="1"/>
          </p:cNvSpPr>
          <p:nvPr>
            <p:ph type="ftr" idx="11"/>
          </p:nvPr>
        </p:nvSpPr>
        <p:spPr/>
        <p:txBody>
          <a:bodyPr/>
          <a:lstStyle/>
          <a:p>
            <a:endParaRPr/>
          </a:p>
        </p:txBody>
      </p:sp>
      <p:sp>
        <p:nvSpPr>
          <p:cNvPr id="6" name="Slide Number Placeholder 5">
            <a:extLst>
              <a:ext uri="{FF2B5EF4-FFF2-40B4-BE49-F238E27FC236}">
                <a16:creationId xmlns:a16="http://schemas.microsoft.com/office/drawing/2014/main" id="{FCC424A4-DB44-4B90-A957-CC1E821AB211}"/>
              </a:ext>
            </a:extLst>
          </p:cNvPr>
          <p:cNvSpPr>
            <a:spLocks noGrp="1"/>
          </p:cNvSpPr>
          <p:nvPr>
            <p:ph type="sldNum" idx="12"/>
          </p:nvPr>
        </p:nvSpPr>
        <p:spPr/>
        <p:txBody>
          <a:bodyPr/>
          <a:lstStyle/>
          <a:p>
            <a:fld id="{DCBCD2E0-3E24-44E2-885A-893405681836}"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94944-2AE6-4154-947F-AE28C8B8538B}"/>
              </a:ext>
            </a:extLst>
          </p:cNvPr>
          <p:cNvSpPr>
            <a:spLocks noGrp="1"/>
          </p:cNvSpPr>
          <p:nvPr>
            <p:ph type="title"/>
          </p:nvPr>
        </p:nvSpPr>
        <p:spPr/>
        <p:txBody>
          <a:bodyPr/>
          <a:lstStyle/>
          <a:p>
            <a:r>
              <a:t>Click to edit Master title style</a:t>
            </a:r>
          </a:p>
        </p:txBody>
      </p:sp>
      <p:sp>
        <p:nvSpPr>
          <p:cNvPr id="3" name="Content Placeholder 2">
            <a:extLst>
              <a:ext uri="{FF2B5EF4-FFF2-40B4-BE49-F238E27FC236}">
                <a16:creationId xmlns:a16="http://schemas.microsoft.com/office/drawing/2014/main" id="{334E701B-FA9B-4885-80E1-4A890D238539}"/>
              </a:ext>
            </a:extLst>
          </p:cNvPr>
          <p:cNvSpPr>
            <a:spLocks noGrp="1"/>
          </p:cNvSpPr>
          <p:nvPr>
            <p:ph idx="1"/>
          </p:nvPr>
        </p:nvSpPr>
        <p:spPr>
          <a:xfrm>
            <a:off x="838200" y="1825625"/>
            <a:ext cx="5181600" cy="4351338"/>
          </a:xfrm>
        </p:spPr>
        <p:txBody>
          <a:bodyPr/>
          <a:lstStyle/>
          <a:p>
            <a:pPr lvl="0">
              <a:buNone/>
            </a:pPr>
            <a:r>
              <a:t>Edit Master text styles</a:t>
            </a:r>
          </a:p>
          <a:p>
            <a:pPr lvl="1">
              <a:buNone/>
            </a:pPr>
            <a:r>
              <a:t>Second level</a:t>
            </a:r>
          </a:p>
          <a:p>
            <a:pPr lvl="2">
              <a:buNone/>
            </a:pPr>
            <a:r>
              <a:t>Third level</a:t>
            </a:r>
          </a:p>
          <a:p>
            <a:pPr lvl="3">
              <a:buNone/>
            </a:pPr>
            <a:r>
              <a:t>Fourth level</a:t>
            </a:r>
          </a:p>
          <a:p>
            <a:pPr lvl="4">
              <a:buNone/>
            </a:pPr>
            <a:r>
              <a:t>Fifth level</a:t>
            </a:r>
          </a:p>
        </p:txBody>
      </p:sp>
      <p:sp>
        <p:nvSpPr>
          <p:cNvPr id="4" name="Content Placeholder 3">
            <a:extLst>
              <a:ext uri="{FF2B5EF4-FFF2-40B4-BE49-F238E27FC236}">
                <a16:creationId xmlns:a16="http://schemas.microsoft.com/office/drawing/2014/main" id="{E2F19AFC-8F7E-477F-8215-DCBF3D8084EC}"/>
              </a:ext>
            </a:extLst>
          </p:cNvPr>
          <p:cNvSpPr>
            <a:spLocks noGrp="1"/>
          </p:cNvSpPr>
          <p:nvPr>
            <p:ph idx="2"/>
          </p:nvPr>
        </p:nvSpPr>
        <p:spPr>
          <a:xfrm>
            <a:off x="6172200" y="1825625"/>
            <a:ext cx="5181600" cy="4351338"/>
          </a:xfrm>
        </p:spPr>
        <p:txBody>
          <a:bodyPr/>
          <a:lstStyle/>
          <a:p>
            <a:pPr lvl="0">
              <a:buNone/>
            </a:pPr>
            <a:r>
              <a:t>Edit Master text styles</a:t>
            </a:r>
          </a:p>
          <a:p>
            <a:pPr lvl="1">
              <a:buNone/>
            </a:pPr>
            <a:r>
              <a:t>Second level</a:t>
            </a:r>
          </a:p>
          <a:p>
            <a:pPr lvl="2">
              <a:buNone/>
            </a:pPr>
            <a:r>
              <a:t>Third level</a:t>
            </a:r>
          </a:p>
          <a:p>
            <a:pPr lvl="3">
              <a:buNone/>
            </a:pPr>
            <a:r>
              <a:t>Fourth level</a:t>
            </a:r>
          </a:p>
          <a:p>
            <a:pPr lvl="4">
              <a:buNone/>
            </a:pPr>
            <a:r>
              <a:t>Fifth level</a:t>
            </a:r>
          </a:p>
        </p:txBody>
      </p:sp>
      <p:sp>
        <p:nvSpPr>
          <p:cNvPr id="5" name="Date Placeholder 4">
            <a:extLst>
              <a:ext uri="{FF2B5EF4-FFF2-40B4-BE49-F238E27FC236}">
                <a16:creationId xmlns:a16="http://schemas.microsoft.com/office/drawing/2014/main" id="{E6F9D1EE-3C7B-4F9D-841E-C42BD5A49758}"/>
              </a:ext>
            </a:extLst>
          </p:cNvPr>
          <p:cNvSpPr>
            <a:spLocks noGrp="1"/>
          </p:cNvSpPr>
          <p:nvPr>
            <p:ph type="dt" idx="10"/>
          </p:nvPr>
        </p:nvSpPr>
        <p:spPr/>
        <p:txBody>
          <a:bodyPr/>
          <a:lstStyle/>
          <a:p>
            <a:fld id="{F5462CF5-25D2-4581-BEE3-97A067AF24E0}" type="datetimeFigureOut">
              <a:t>9/7/2026</a:t>
            </a:fld>
            <a:endParaRPr/>
          </a:p>
        </p:txBody>
      </p:sp>
      <p:sp>
        <p:nvSpPr>
          <p:cNvPr id="6" name="Footer Placeholder 5">
            <a:extLst>
              <a:ext uri="{FF2B5EF4-FFF2-40B4-BE49-F238E27FC236}">
                <a16:creationId xmlns:a16="http://schemas.microsoft.com/office/drawing/2014/main" id="{D1D76D8B-D50D-4254-B0EB-9C1011419B99}"/>
              </a:ext>
            </a:extLst>
          </p:cNvPr>
          <p:cNvSpPr>
            <a:spLocks noGrp="1"/>
          </p:cNvSpPr>
          <p:nvPr>
            <p:ph type="ftr" idx="11"/>
          </p:nvPr>
        </p:nvSpPr>
        <p:spPr/>
        <p:txBody>
          <a:bodyPr/>
          <a:lstStyle/>
          <a:p>
            <a:endParaRPr/>
          </a:p>
        </p:txBody>
      </p:sp>
      <p:sp>
        <p:nvSpPr>
          <p:cNvPr id="7" name="Slide Number Placeholder 6">
            <a:extLst>
              <a:ext uri="{FF2B5EF4-FFF2-40B4-BE49-F238E27FC236}">
                <a16:creationId xmlns:a16="http://schemas.microsoft.com/office/drawing/2014/main" id="{1965C438-367C-494B-9153-5765EAAA15ED}"/>
              </a:ext>
            </a:extLst>
          </p:cNvPr>
          <p:cNvSpPr>
            <a:spLocks noGrp="1"/>
          </p:cNvSpPr>
          <p:nvPr>
            <p:ph type="sldNum" idx="12"/>
          </p:nvPr>
        </p:nvSpPr>
        <p:spPr/>
        <p:txBody>
          <a:bodyPr/>
          <a:lstStyle/>
          <a:p>
            <a:fld id="{DCBCD2E0-3E24-44E2-885A-893405681836}"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92139-B5AA-4B0B-BE8C-9F0785441524}"/>
              </a:ext>
            </a:extLst>
          </p:cNvPr>
          <p:cNvSpPr>
            <a:spLocks noGrp="1"/>
          </p:cNvSpPr>
          <p:nvPr>
            <p:ph type="title"/>
          </p:nvPr>
        </p:nvSpPr>
        <p:spPr>
          <a:xfrm>
            <a:off x="839788" y="365125"/>
            <a:ext cx="10515600" cy="1325563"/>
          </a:xfrm>
        </p:spPr>
        <p:txBody>
          <a:bodyPr/>
          <a:lstStyle/>
          <a:p>
            <a:r>
              <a:t>Click to edit Master title style</a:t>
            </a:r>
          </a:p>
        </p:txBody>
      </p:sp>
      <p:sp>
        <p:nvSpPr>
          <p:cNvPr id="3" name="Text Placeholder 2">
            <a:extLst>
              <a:ext uri="{FF2B5EF4-FFF2-40B4-BE49-F238E27FC236}">
                <a16:creationId xmlns:a16="http://schemas.microsoft.com/office/drawing/2014/main" id="{F9931A25-F85A-453F-B92C-E8742B74AE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buNone/>
            </a:pPr>
            <a:r>
              <a:t>Edit Master text styles</a:t>
            </a:r>
          </a:p>
        </p:txBody>
      </p:sp>
      <p:sp>
        <p:nvSpPr>
          <p:cNvPr id="4" name="Content Placeholder 3">
            <a:extLst>
              <a:ext uri="{FF2B5EF4-FFF2-40B4-BE49-F238E27FC236}">
                <a16:creationId xmlns:a16="http://schemas.microsoft.com/office/drawing/2014/main" id="{0847483F-AF3B-40E6-A496-14198CB0244B}"/>
              </a:ext>
            </a:extLst>
          </p:cNvPr>
          <p:cNvSpPr>
            <a:spLocks noGrp="1"/>
          </p:cNvSpPr>
          <p:nvPr>
            <p:ph idx="2"/>
          </p:nvPr>
        </p:nvSpPr>
        <p:spPr>
          <a:xfrm>
            <a:off x="839788" y="2505075"/>
            <a:ext cx="5157787" cy="3684588"/>
          </a:xfrm>
        </p:spPr>
        <p:txBody>
          <a:bodyPr/>
          <a:lstStyle/>
          <a:p>
            <a:pPr lvl="0">
              <a:buNone/>
            </a:pPr>
            <a:r>
              <a:t>Edit Master text styles</a:t>
            </a:r>
          </a:p>
          <a:p>
            <a:pPr lvl="1">
              <a:buNone/>
            </a:pPr>
            <a:r>
              <a:t>Second level</a:t>
            </a:r>
          </a:p>
          <a:p>
            <a:pPr lvl="2">
              <a:buNone/>
            </a:pPr>
            <a:r>
              <a:t>Third level</a:t>
            </a:r>
          </a:p>
          <a:p>
            <a:pPr lvl="3">
              <a:buNone/>
            </a:pPr>
            <a:r>
              <a:t>Fourth level</a:t>
            </a:r>
          </a:p>
          <a:p>
            <a:pPr lvl="4">
              <a:buNone/>
            </a:pPr>
            <a:r>
              <a:t>Fifth level</a:t>
            </a:r>
          </a:p>
        </p:txBody>
      </p:sp>
      <p:sp>
        <p:nvSpPr>
          <p:cNvPr id="5" name="Text Placeholder 4">
            <a:extLst>
              <a:ext uri="{FF2B5EF4-FFF2-40B4-BE49-F238E27FC236}">
                <a16:creationId xmlns:a16="http://schemas.microsoft.com/office/drawing/2014/main" id="{D2DB08FF-B620-444A-B134-79C441C1C789}"/>
              </a:ext>
            </a:extLst>
          </p:cNvPr>
          <p:cNvSpPr>
            <a:spLocks noGrp="1"/>
          </p:cNvSpPr>
          <p:nvPr>
            <p:ph type="body"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buNone/>
            </a:pPr>
            <a:r>
              <a:t>Edit Master text styles</a:t>
            </a:r>
          </a:p>
        </p:txBody>
      </p:sp>
      <p:sp>
        <p:nvSpPr>
          <p:cNvPr id="6" name="Content Placeholder 5">
            <a:extLst>
              <a:ext uri="{FF2B5EF4-FFF2-40B4-BE49-F238E27FC236}">
                <a16:creationId xmlns:a16="http://schemas.microsoft.com/office/drawing/2014/main" id="{4C1E851B-4FCC-44FC-BA89-E244E873868C}"/>
              </a:ext>
            </a:extLst>
          </p:cNvPr>
          <p:cNvSpPr>
            <a:spLocks noGrp="1"/>
          </p:cNvSpPr>
          <p:nvPr>
            <p:ph idx="4"/>
          </p:nvPr>
        </p:nvSpPr>
        <p:spPr>
          <a:xfrm>
            <a:off x="6172200" y="2505075"/>
            <a:ext cx="5183188" cy="3684588"/>
          </a:xfrm>
        </p:spPr>
        <p:txBody>
          <a:bodyPr/>
          <a:lstStyle/>
          <a:p>
            <a:pPr lvl="0">
              <a:buNone/>
            </a:pPr>
            <a:r>
              <a:t>Edit Master text styles</a:t>
            </a:r>
          </a:p>
          <a:p>
            <a:pPr lvl="1">
              <a:buNone/>
            </a:pPr>
            <a:r>
              <a:t>Second level</a:t>
            </a:r>
          </a:p>
          <a:p>
            <a:pPr lvl="2">
              <a:buNone/>
            </a:pPr>
            <a:r>
              <a:t>Third level</a:t>
            </a:r>
          </a:p>
          <a:p>
            <a:pPr lvl="3">
              <a:buNone/>
            </a:pPr>
            <a:r>
              <a:t>Fourth level</a:t>
            </a:r>
          </a:p>
          <a:p>
            <a:pPr lvl="4">
              <a:buNone/>
            </a:pPr>
            <a:r>
              <a:t>Fifth level</a:t>
            </a:r>
          </a:p>
        </p:txBody>
      </p:sp>
      <p:sp>
        <p:nvSpPr>
          <p:cNvPr id="7" name="Date Placeholder 6">
            <a:extLst>
              <a:ext uri="{FF2B5EF4-FFF2-40B4-BE49-F238E27FC236}">
                <a16:creationId xmlns:a16="http://schemas.microsoft.com/office/drawing/2014/main" id="{350056A2-E534-46DF-BD3A-F3FA601B456E}"/>
              </a:ext>
            </a:extLst>
          </p:cNvPr>
          <p:cNvSpPr>
            <a:spLocks noGrp="1"/>
          </p:cNvSpPr>
          <p:nvPr>
            <p:ph type="dt" idx="10"/>
          </p:nvPr>
        </p:nvSpPr>
        <p:spPr/>
        <p:txBody>
          <a:bodyPr/>
          <a:lstStyle/>
          <a:p>
            <a:fld id="{F5462CF5-25D2-4581-BEE3-97A067AF24E0}" type="datetimeFigureOut">
              <a:t>9/7/2026</a:t>
            </a:fld>
            <a:endParaRPr/>
          </a:p>
        </p:txBody>
      </p:sp>
      <p:sp>
        <p:nvSpPr>
          <p:cNvPr id="8" name="Footer Placeholder 7">
            <a:extLst>
              <a:ext uri="{FF2B5EF4-FFF2-40B4-BE49-F238E27FC236}">
                <a16:creationId xmlns:a16="http://schemas.microsoft.com/office/drawing/2014/main" id="{F8167B84-935D-4F09-9911-7B14C1F35C09}"/>
              </a:ext>
            </a:extLst>
          </p:cNvPr>
          <p:cNvSpPr>
            <a:spLocks noGrp="1"/>
          </p:cNvSpPr>
          <p:nvPr>
            <p:ph type="ftr" idx="11"/>
          </p:nvPr>
        </p:nvSpPr>
        <p:spPr/>
        <p:txBody>
          <a:bodyPr/>
          <a:lstStyle/>
          <a:p>
            <a:endParaRPr/>
          </a:p>
        </p:txBody>
      </p:sp>
      <p:sp>
        <p:nvSpPr>
          <p:cNvPr id="9" name="Slide Number Placeholder 8">
            <a:extLst>
              <a:ext uri="{FF2B5EF4-FFF2-40B4-BE49-F238E27FC236}">
                <a16:creationId xmlns:a16="http://schemas.microsoft.com/office/drawing/2014/main" id="{5B8311CB-64FB-43C8-AC0B-756CAD018A7B}"/>
              </a:ext>
            </a:extLst>
          </p:cNvPr>
          <p:cNvSpPr>
            <a:spLocks noGrp="1"/>
          </p:cNvSpPr>
          <p:nvPr>
            <p:ph type="sldNum" idx="12"/>
          </p:nvPr>
        </p:nvSpPr>
        <p:spPr/>
        <p:txBody>
          <a:bodyPr/>
          <a:lstStyle/>
          <a:p>
            <a:fld id="{DCBCD2E0-3E24-44E2-885A-893405681836}"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0EE01-89CC-4826-BCCF-86C16CD77C25}"/>
              </a:ext>
            </a:extLst>
          </p:cNvPr>
          <p:cNvSpPr>
            <a:spLocks noGrp="1"/>
          </p:cNvSpPr>
          <p:nvPr>
            <p:ph type="title"/>
          </p:nvPr>
        </p:nvSpPr>
        <p:spPr/>
        <p:txBody>
          <a:bodyPr/>
          <a:lstStyle/>
          <a:p>
            <a:r>
              <a:t>Click to edit Master title style</a:t>
            </a:r>
          </a:p>
        </p:txBody>
      </p:sp>
      <p:sp>
        <p:nvSpPr>
          <p:cNvPr id="3" name="Date Placeholder 2">
            <a:extLst>
              <a:ext uri="{FF2B5EF4-FFF2-40B4-BE49-F238E27FC236}">
                <a16:creationId xmlns:a16="http://schemas.microsoft.com/office/drawing/2014/main" id="{3430E29E-9951-4A1D-8E4A-6A5455BC883C}"/>
              </a:ext>
            </a:extLst>
          </p:cNvPr>
          <p:cNvSpPr>
            <a:spLocks noGrp="1"/>
          </p:cNvSpPr>
          <p:nvPr>
            <p:ph type="dt" idx="10"/>
          </p:nvPr>
        </p:nvSpPr>
        <p:spPr/>
        <p:txBody>
          <a:bodyPr/>
          <a:lstStyle/>
          <a:p>
            <a:fld id="{F5462CF5-25D2-4581-BEE3-97A067AF24E0}" type="datetimeFigureOut">
              <a:t>9/7/2026</a:t>
            </a:fld>
            <a:endParaRPr/>
          </a:p>
        </p:txBody>
      </p:sp>
      <p:sp>
        <p:nvSpPr>
          <p:cNvPr id="4" name="Footer Placeholder 3">
            <a:extLst>
              <a:ext uri="{FF2B5EF4-FFF2-40B4-BE49-F238E27FC236}">
                <a16:creationId xmlns:a16="http://schemas.microsoft.com/office/drawing/2014/main" id="{CFDC6060-75E7-4D32-AE1E-F0354E67E7FD}"/>
              </a:ext>
            </a:extLst>
          </p:cNvPr>
          <p:cNvSpPr>
            <a:spLocks noGrp="1"/>
          </p:cNvSpPr>
          <p:nvPr>
            <p:ph type="ftr" idx="11"/>
          </p:nvPr>
        </p:nvSpPr>
        <p:spPr/>
        <p:txBody>
          <a:bodyPr/>
          <a:lstStyle/>
          <a:p>
            <a:endParaRPr/>
          </a:p>
        </p:txBody>
      </p:sp>
      <p:sp>
        <p:nvSpPr>
          <p:cNvPr id="5" name="Slide Number Placeholder 4">
            <a:extLst>
              <a:ext uri="{FF2B5EF4-FFF2-40B4-BE49-F238E27FC236}">
                <a16:creationId xmlns:a16="http://schemas.microsoft.com/office/drawing/2014/main" id="{F73ADCB7-34BF-4018-AEAE-6A5BF178471B}"/>
              </a:ext>
            </a:extLst>
          </p:cNvPr>
          <p:cNvSpPr>
            <a:spLocks noGrp="1"/>
          </p:cNvSpPr>
          <p:nvPr>
            <p:ph type="sldNum" idx="12"/>
          </p:nvPr>
        </p:nvSpPr>
        <p:spPr/>
        <p:txBody>
          <a:bodyPr/>
          <a:lstStyle/>
          <a:p>
            <a:fld id="{DCBCD2E0-3E24-44E2-885A-893405681836}" type="slidenum">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77F015-7F68-4540-80E4-4455AD6B3048}"/>
              </a:ext>
            </a:extLst>
          </p:cNvPr>
          <p:cNvSpPr>
            <a:spLocks noGrp="1"/>
          </p:cNvSpPr>
          <p:nvPr>
            <p:ph type="dt" idx="10"/>
          </p:nvPr>
        </p:nvSpPr>
        <p:spPr/>
        <p:txBody>
          <a:bodyPr/>
          <a:lstStyle/>
          <a:p>
            <a:fld id="{F5462CF5-25D2-4581-BEE3-97A067AF24E0}" type="datetimeFigureOut">
              <a:t>9/7/2026</a:t>
            </a:fld>
            <a:endParaRPr/>
          </a:p>
        </p:txBody>
      </p:sp>
      <p:sp>
        <p:nvSpPr>
          <p:cNvPr id="3" name="Footer Placeholder 2">
            <a:extLst>
              <a:ext uri="{FF2B5EF4-FFF2-40B4-BE49-F238E27FC236}">
                <a16:creationId xmlns:a16="http://schemas.microsoft.com/office/drawing/2014/main" id="{00854C55-568D-45B7-A809-3937376903A3}"/>
              </a:ext>
            </a:extLst>
          </p:cNvPr>
          <p:cNvSpPr>
            <a:spLocks noGrp="1"/>
          </p:cNvSpPr>
          <p:nvPr>
            <p:ph type="ftr" idx="11"/>
          </p:nvPr>
        </p:nvSpPr>
        <p:spPr/>
        <p:txBody>
          <a:bodyPr/>
          <a:lstStyle/>
          <a:p>
            <a:endParaRPr/>
          </a:p>
        </p:txBody>
      </p:sp>
      <p:sp>
        <p:nvSpPr>
          <p:cNvPr id="4" name="Slide Number Placeholder 3">
            <a:extLst>
              <a:ext uri="{FF2B5EF4-FFF2-40B4-BE49-F238E27FC236}">
                <a16:creationId xmlns:a16="http://schemas.microsoft.com/office/drawing/2014/main" id="{FFF086B8-D04E-4B18-B18E-AD372261B1CF}"/>
              </a:ext>
            </a:extLst>
          </p:cNvPr>
          <p:cNvSpPr>
            <a:spLocks noGrp="1"/>
          </p:cNvSpPr>
          <p:nvPr>
            <p:ph type="sldNum" idx="12"/>
          </p:nvPr>
        </p:nvSpPr>
        <p:spPr/>
        <p:txBody>
          <a:bodyPr/>
          <a:lstStyle/>
          <a:p>
            <a:fld id="{DCBCD2E0-3E24-44E2-885A-893405681836}" type="slidenum">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A2462-641B-45B1-807E-B28272A443BE}"/>
              </a:ext>
            </a:extLst>
          </p:cNvPr>
          <p:cNvSpPr>
            <a:spLocks noGrp="1"/>
          </p:cNvSpPr>
          <p:nvPr>
            <p:ph type="title"/>
          </p:nvPr>
        </p:nvSpPr>
        <p:spPr>
          <a:xfrm>
            <a:off x="839788" y="457200"/>
            <a:ext cx="3932237" cy="1600200"/>
          </a:xfrm>
        </p:spPr>
        <p:txBody>
          <a:bodyPr anchor="b"/>
          <a:lstStyle>
            <a:lvl1pPr>
              <a:buNone/>
              <a:defRPr sz="3200"/>
            </a:lvl1pPr>
          </a:lstStyle>
          <a:p>
            <a:r>
              <a:t>Click to edit Master title style</a:t>
            </a:r>
          </a:p>
        </p:txBody>
      </p:sp>
      <p:sp>
        <p:nvSpPr>
          <p:cNvPr id="3" name="Content Placeholder 2">
            <a:extLst>
              <a:ext uri="{FF2B5EF4-FFF2-40B4-BE49-F238E27FC236}">
                <a16:creationId xmlns:a16="http://schemas.microsoft.com/office/drawing/2014/main" id="{FD4F3BED-4ED2-449A-A8C9-CB71647A277A}"/>
              </a:ext>
            </a:extLst>
          </p:cNvPr>
          <p:cNvSpPr>
            <a:spLocks noGrp="1"/>
          </p:cNvSpPr>
          <p:nvPr>
            <p:ph idx="1"/>
          </p:nvPr>
        </p:nvSpPr>
        <p:spPr>
          <a:xfrm>
            <a:off x="5183188" y="987425"/>
            <a:ext cx="6172200" cy="4873625"/>
          </a:xfrm>
        </p:spPr>
        <p:txBody>
          <a:bodyPr/>
          <a:lstStyle>
            <a:lvl1pPr>
              <a:buNone/>
              <a:defRPr sz="3200"/>
            </a:lvl1pPr>
            <a:lvl2pPr>
              <a:buNone/>
              <a:defRPr sz="2800"/>
            </a:lvl2pPr>
            <a:lvl3pPr>
              <a:buNone/>
              <a:defRPr sz="2400"/>
            </a:lvl3pPr>
            <a:lvl4pPr>
              <a:buNone/>
              <a:defRPr sz="2000"/>
            </a:lvl4pPr>
            <a:lvl5pPr>
              <a:buNone/>
              <a:defRPr sz="2000"/>
            </a:lvl5pPr>
            <a:lvl6pPr>
              <a:buNone/>
              <a:defRPr sz="2000"/>
            </a:lvl6pPr>
            <a:lvl7pPr>
              <a:buNone/>
              <a:defRPr sz="2000"/>
            </a:lvl7pPr>
            <a:lvl8pPr>
              <a:buNone/>
              <a:defRPr sz="2000"/>
            </a:lvl8pPr>
            <a:lvl9pPr>
              <a:buNone/>
              <a:defRPr sz="2000"/>
            </a:lvl9pPr>
          </a:lstStyle>
          <a:p>
            <a:pPr lvl="0">
              <a:buNone/>
            </a:pPr>
            <a:r>
              <a:t>Edit Master text styles</a:t>
            </a:r>
          </a:p>
          <a:p>
            <a:pPr lvl="1">
              <a:buNone/>
            </a:pPr>
            <a:r>
              <a:t>Second level</a:t>
            </a:r>
          </a:p>
          <a:p>
            <a:pPr lvl="2">
              <a:buNone/>
            </a:pPr>
            <a:r>
              <a:t>Third level</a:t>
            </a:r>
          </a:p>
          <a:p>
            <a:pPr lvl="3">
              <a:buNone/>
            </a:pPr>
            <a:r>
              <a:t>Fourth level</a:t>
            </a:r>
          </a:p>
          <a:p>
            <a:pPr lvl="4">
              <a:buNone/>
            </a:pPr>
            <a:r>
              <a:t>Fifth level</a:t>
            </a:r>
          </a:p>
        </p:txBody>
      </p:sp>
      <p:sp>
        <p:nvSpPr>
          <p:cNvPr id="4" name="Text Placeholder 3">
            <a:extLst>
              <a:ext uri="{FF2B5EF4-FFF2-40B4-BE49-F238E27FC236}">
                <a16:creationId xmlns:a16="http://schemas.microsoft.com/office/drawing/2014/main" id="{272FE215-8023-4EC0-B13D-906D342679DA}"/>
              </a:ext>
            </a:extLst>
          </p:cNvPr>
          <p:cNvSpPr>
            <a:spLocks noGrp="1"/>
          </p:cNvSpPr>
          <p:nvPr>
            <p:ph type="body"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buNone/>
            </a:pPr>
            <a:r>
              <a:t>Edit Master text styles</a:t>
            </a:r>
          </a:p>
        </p:txBody>
      </p:sp>
      <p:sp>
        <p:nvSpPr>
          <p:cNvPr id="5" name="Date Placeholder 4">
            <a:extLst>
              <a:ext uri="{FF2B5EF4-FFF2-40B4-BE49-F238E27FC236}">
                <a16:creationId xmlns:a16="http://schemas.microsoft.com/office/drawing/2014/main" id="{7457663F-1B37-4DBA-96E5-25ECBF64F81B}"/>
              </a:ext>
            </a:extLst>
          </p:cNvPr>
          <p:cNvSpPr>
            <a:spLocks noGrp="1"/>
          </p:cNvSpPr>
          <p:nvPr>
            <p:ph type="dt" idx="10"/>
          </p:nvPr>
        </p:nvSpPr>
        <p:spPr/>
        <p:txBody>
          <a:bodyPr/>
          <a:lstStyle/>
          <a:p>
            <a:fld id="{F5462CF5-25D2-4581-BEE3-97A067AF24E0}" type="datetimeFigureOut">
              <a:t>9/7/2026</a:t>
            </a:fld>
            <a:endParaRPr/>
          </a:p>
        </p:txBody>
      </p:sp>
      <p:sp>
        <p:nvSpPr>
          <p:cNvPr id="6" name="Footer Placeholder 5">
            <a:extLst>
              <a:ext uri="{FF2B5EF4-FFF2-40B4-BE49-F238E27FC236}">
                <a16:creationId xmlns:a16="http://schemas.microsoft.com/office/drawing/2014/main" id="{E4B3E1BC-1D18-4C72-8759-570CE183F7E3}"/>
              </a:ext>
            </a:extLst>
          </p:cNvPr>
          <p:cNvSpPr>
            <a:spLocks noGrp="1"/>
          </p:cNvSpPr>
          <p:nvPr>
            <p:ph type="ftr" idx="11"/>
          </p:nvPr>
        </p:nvSpPr>
        <p:spPr/>
        <p:txBody>
          <a:bodyPr/>
          <a:lstStyle/>
          <a:p>
            <a:endParaRPr/>
          </a:p>
        </p:txBody>
      </p:sp>
      <p:sp>
        <p:nvSpPr>
          <p:cNvPr id="7" name="Slide Number Placeholder 6">
            <a:extLst>
              <a:ext uri="{FF2B5EF4-FFF2-40B4-BE49-F238E27FC236}">
                <a16:creationId xmlns:a16="http://schemas.microsoft.com/office/drawing/2014/main" id="{69637319-B1C3-4D80-BB0B-4986E2023A4C}"/>
              </a:ext>
            </a:extLst>
          </p:cNvPr>
          <p:cNvSpPr>
            <a:spLocks noGrp="1"/>
          </p:cNvSpPr>
          <p:nvPr>
            <p:ph type="sldNum" idx="12"/>
          </p:nvPr>
        </p:nvSpPr>
        <p:spPr/>
        <p:txBody>
          <a:bodyPr/>
          <a:lstStyle/>
          <a:p>
            <a:fld id="{DCBCD2E0-3E24-44E2-885A-893405681836}" type="slidenum">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2E0DD-5A24-42A1-91A6-AFC9FEB2F865}"/>
              </a:ext>
            </a:extLst>
          </p:cNvPr>
          <p:cNvSpPr>
            <a:spLocks noGrp="1"/>
          </p:cNvSpPr>
          <p:nvPr>
            <p:ph type="title"/>
          </p:nvPr>
        </p:nvSpPr>
        <p:spPr>
          <a:xfrm>
            <a:off x="839788" y="457200"/>
            <a:ext cx="3932237" cy="1600200"/>
          </a:xfrm>
        </p:spPr>
        <p:txBody>
          <a:bodyPr anchor="b"/>
          <a:lstStyle>
            <a:lvl1pPr>
              <a:buNone/>
              <a:defRPr sz="3200"/>
            </a:lvl1pPr>
          </a:lstStyle>
          <a:p>
            <a:r>
              <a:t>Click to edit Master title style</a:t>
            </a:r>
          </a:p>
        </p:txBody>
      </p:sp>
      <p:sp>
        <p:nvSpPr>
          <p:cNvPr id="3" name="Picture Placeholder 2">
            <a:extLst>
              <a:ext uri="{FF2B5EF4-FFF2-40B4-BE49-F238E27FC236}">
                <a16:creationId xmlns:a16="http://schemas.microsoft.com/office/drawing/2014/main" id="{AC780189-999E-4D89-93AD-D80113AB8F4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7FDB99C2-747D-4E87-8385-22799565F0D7}"/>
              </a:ext>
            </a:extLst>
          </p:cNvPr>
          <p:cNvSpPr>
            <a:spLocks noGrp="1"/>
          </p:cNvSpPr>
          <p:nvPr>
            <p:ph type="body"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buNone/>
            </a:pPr>
            <a:r>
              <a:t>Edit Master text styles</a:t>
            </a:r>
          </a:p>
        </p:txBody>
      </p:sp>
      <p:sp>
        <p:nvSpPr>
          <p:cNvPr id="5" name="Date Placeholder 4">
            <a:extLst>
              <a:ext uri="{FF2B5EF4-FFF2-40B4-BE49-F238E27FC236}">
                <a16:creationId xmlns:a16="http://schemas.microsoft.com/office/drawing/2014/main" id="{E4583BF8-C92D-47F6-A4B4-79C7EE823F77}"/>
              </a:ext>
            </a:extLst>
          </p:cNvPr>
          <p:cNvSpPr>
            <a:spLocks noGrp="1"/>
          </p:cNvSpPr>
          <p:nvPr>
            <p:ph type="dt" idx="10"/>
          </p:nvPr>
        </p:nvSpPr>
        <p:spPr/>
        <p:txBody>
          <a:bodyPr/>
          <a:lstStyle/>
          <a:p>
            <a:fld id="{F5462CF5-25D2-4581-BEE3-97A067AF24E0}" type="datetimeFigureOut">
              <a:t>9/7/2026</a:t>
            </a:fld>
            <a:endParaRPr/>
          </a:p>
        </p:txBody>
      </p:sp>
      <p:sp>
        <p:nvSpPr>
          <p:cNvPr id="6" name="Footer Placeholder 5">
            <a:extLst>
              <a:ext uri="{FF2B5EF4-FFF2-40B4-BE49-F238E27FC236}">
                <a16:creationId xmlns:a16="http://schemas.microsoft.com/office/drawing/2014/main" id="{9E722D7E-805B-4AA6-B535-5E5D9B2B3FCE}"/>
              </a:ext>
            </a:extLst>
          </p:cNvPr>
          <p:cNvSpPr>
            <a:spLocks noGrp="1"/>
          </p:cNvSpPr>
          <p:nvPr>
            <p:ph type="ftr" idx="11"/>
          </p:nvPr>
        </p:nvSpPr>
        <p:spPr/>
        <p:txBody>
          <a:bodyPr/>
          <a:lstStyle/>
          <a:p>
            <a:endParaRPr/>
          </a:p>
        </p:txBody>
      </p:sp>
      <p:sp>
        <p:nvSpPr>
          <p:cNvPr id="7" name="Slide Number Placeholder 6">
            <a:extLst>
              <a:ext uri="{FF2B5EF4-FFF2-40B4-BE49-F238E27FC236}">
                <a16:creationId xmlns:a16="http://schemas.microsoft.com/office/drawing/2014/main" id="{359A1C57-192B-46BB-9727-69FBE1C3E2BE}"/>
              </a:ext>
            </a:extLst>
          </p:cNvPr>
          <p:cNvSpPr>
            <a:spLocks noGrp="1"/>
          </p:cNvSpPr>
          <p:nvPr>
            <p:ph type="sldNum" idx="12"/>
          </p:nvPr>
        </p:nvSpPr>
        <p:spPr/>
        <p:txBody>
          <a:bodyPr/>
          <a:lstStyle/>
          <a:p>
            <a:fld id="{DCBCD2E0-3E24-44E2-885A-893405681836}" type="slidenum">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F0D3A-38B9-4D07-B91B-CAF550952F1C}"/>
              </a:ext>
            </a:extLst>
          </p:cNvPr>
          <p:cNvSpPr>
            <a:spLocks noGrp="1"/>
          </p:cNvSpPr>
          <p:nvPr>
            <p:ph type="title"/>
          </p:nvPr>
        </p:nvSpPr>
        <p:spPr/>
        <p:txBody>
          <a:bodyPr/>
          <a:lstStyle/>
          <a:p>
            <a:r>
              <a:t>Click to edit Master title style</a:t>
            </a:r>
          </a:p>
        </p:txBody>
      </p:sp>
      <p:sp>
        <p:nvSpPr>
          <p:cNvPr id="3" name="Vertical Text Placeholder 2">
            <a:extLst>
              <a:ext uri="{FF2B5EF4-FFF2-40B4-BE49-F238E27FC236}">
                <a16:creationId xmlns:a16="http://schemas.microsoft.com/office/drawing/2014/main" id="{A1281FF8-590E-4498-A35B-0E91BFFF4254}"/>
              </a:ext>
            </a:extLst>
          </p:cNvPr>
          <p:cNvSpPr>
            <a:spLocks noGrp="1"/>
          </p:cNvSpPr>
          <p:nvPr>
            <p:ph type="body" idx="1"/>
          </p:nvPr>
        </p:nvSpPr>
        <p:spPr/>
        <p:txBody>
          <a:bodyPr vert="eaVert"/>
          <a:lstStyle/>
          <a:p>
            <a:pPr lvl="0">
              <a:buNone/>
            </a:pPr>
            <a:r>
              <a:t>Edit Master text styles</a:t>
            </a:r>
          </a:p>
          <a:p>
            <a:pPr lvl="1">
              <a:buNone/>
            </a:pPr>
            <a:r>
              <a:t>Second level</a:t>
            </a:r>
          </a:p>
          <a:p>
            <a:pPr lvl="2">
              <a:buNone/>
            </a:pPr>
            <a:r>
              <a:t>Third level</a:t>
            </a:r>
          </a:p>
          <a:p>
            <a:pPr lvl="3">
              <a:buNone/>
            </a:pPr>
            <a:r>
              <a:t>Fourth level</a:t>
            </a:r>
          </a:p>
          <a:p>
            <a:pPr lvl="4">
              <a:buNone/>
            </a:pPr>
            <a:r>
              <a:t>Fifth level</a:t>
            </a:r>
          </a:p>
        </p:txBody>
      </p:sp>
      <p:sp>
        <p:nvSpPr>
          <p:cNvPr id="4" name="Date Placeholder 3">
            <a:extLst>
              <a:ext uri="{FF2B5EF4-FFF2-40B4-BE49-F238E27FC236}">
                <a16:creationId xmlns:a16="http://schemas.microsoft.com/office/drawing/2014/main" id="{860C2E8B-905D-45D2-9B15-1A9AD4AC8C75}"/>
              </a:ext>
            </a:extLst>
          </p:cNvPr>
          <p:cNvSpPr>
            <a:spLocks noGrp="1"/>
          </p:cNvSpPr>
          <p:nvPr>
            <p:ph type="dt" idx="10"/>
          </p:nvPr>
        </p:nvSpPr>
        <p:spPr/>
        <p:txBody>
          <a:bodyPr/>
          <a:lstStyle/>
          <a:p>
            <a:fld id="{F5462CF5-25D2-4581-BEE3-97A067AF24E0}" type="datetimeFigureOut">
              <a:t>9/7/2026</a:t>
            </a:fld>
            <a:endParaRPr/>
          </a:p>
        </p:txBody>
      </p:sp>
      <p:sp>
        <p:nvSpPr>
          <p:cNvPr id="5" name="Footer Placeholder 4">
            <a:extLst>
              <a:ext uri="{FF2B5EF4-FFF2-40B4-BE49-F238E27FC236}">
                <a16:creationId xmlns:a16="http://schemas.microsoft.com/office/drawing/2014/main" id="{05150B0F-B1F2-4B9A-8C35-D561BE77E939}"/>
              </a:ext>
            </a:extLst>
          </p:cNvPr>
          <p:cNvSpPr>
            <a:spLocks noGrp="1"/>
          </p:cNvSpPr>
          <p:nvPr>
            <p:ph type="ftr" idx="11"/>
          </p:nvPr>
        </p:nvSpPr>
        <p:spPr/>
        <p:txBody>
          <a:bodyPr/>
          <a:lstStyle/>
          <a:p>
            <a:endParaRPr/>
          </a:p>
        </p:txBody>
      </p:sp>
      <p:sp>
        <p:nvSpPr>
          <p:cNvPr id="6" name="Slide Number Placeholder 5">
            <a:extLst>
              <a:ext uri="{FF2B5EF4-FFF2-40B4-BE49-F238E27FC236}">
                <a16:creationId xmlns:a16="http://schemas.microsoft.com/office/drawing/2014/main" id="{847ADEAD-ABC8-41CC-A5A7-EC7DA7D7BCAF}"/>
              </a:ext>
            </a:extLst>
          </p:cNvPr>
          <p:cNvSpPr>
            <a:spLocks noGrp="1"/>
          </p:cNvSpPr>
          <p:nvPr>
            <p:ph type="sldNum" idx="12"/>
          </p:nvPr>
        </p:nvSpPr>
        <p:spPr/>
        <p:txBody>
          <a:bodyPr/>
          <a:lstStyle/>
          <a:p>
            <a:fld id="{DCBCD2E0-3E24-44E2-885A-893405681836}" type="slidenum">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823B89E-3153-48A7-9D4F-B2C900A8C142}"/>
              </a:ext>
            </a:extLst>
          </p:cNvPr>
          <p:cNvSpPr>
            <a:spLocks noGrp="1"/>
          </p:cNvSpPr>
          <p:nvPr>
            <p:ph type="title"/>
          </p:nvPr>
        </p:nvSpPr>
        <p:spPr>
          <a:xfrm>
            <a:off x="8724900" y="365125"/>
            <a:ext cx="2628900" cy="5811838"/>
          </a:xfrm>
        </p:spPr>
        <p:txBody>
          <a:bodyPr vert="eaVert"/>
          <a:lstStyle/>
          <a:p>
            <a:r>
              <a:t>Click to edit Master title style</a:t>
            </a:r>
          </a:p>
        </p:txBody>
      </p:sp>
      <p:sp>
        <p:nvSpPr>
          <p:cNvPr id="3" name="Vertical Text Placeholder 2">
            <a:extLst>
              <a:ext uri="{FF2B5EF4-FFF2-40B4-BE49-F238E27FC236}">
                <a16:creationId xmlns:a16="http://schemas.microsoft.com/office/drawing/2014/main" id="{63CE26D6-3B56-45B1-A046-369D6B7367E9}"/>
              </a:ext>
            </a:extLst>
          </p:cNvPr>
          <p:cNvSpPr>
            <a:spLocks noGrp="1"/>
          </p:cNvSpPr>
          <p:nvPr>
            <p:ph type="body" idx="1"/>
          </p:nvPr>
        </p:nvSpPr>
        <p:spPr>
          <a:xfrm>
            <a:off x="838200" y="365125"/>
            <a:ext cx="7734300" cy="5811838"/>
          </a:xfrm>
        </p:spPr>
        <p:txBody>
          <a:bodyPr vert="eaVert"/>
          <a:lstStyle/>
          <a:p>
            <a:pPr lvl="0">
              <a:buNone/>
            </a:pPr>
            <a:r>
              <a:t>Edit Master text styles</a:t>
            </a:r>
          </a:p>
          <a:p>
            <a:pPr lvl="1">
              <a:buNone/>
            </a:pPr>
            <a:r>
              <a:t>Second level</a:t>
            </a:r>
          </a:p>
          <a:p>
            <a:pPr lvl="2">
              <a:buNone/>
            </a:pPr>
            <a:r>
              <a:t>Third level</a:t>
            </a:r>
          </a:p>
          <a:p>
            <a:pPr lvl="3">
              <a:buNone/>
            </a:pPr>
            <a:r>
              <a:t>Fourth level</a:t>
            </a:r>
          </a:p>
          <a:p>
            <a:pPr lvl="4">
              <a:buNone/>
            </a:pPr>
            <a:r>
              <a:t>Fifth level</a:t>
            </a:r>
          </a:p>
        </p:txBody>
      </p:sp>
      <p:sp>
        <p:nvSpPr>
          <p:cNvPr id="4" name="Date Placeholder 3">
            <a:extLst>
              <a:ext uri="{FF2B5EF4-FFF2-40B4-BE49-F238E27FC236}">
                <a16:creationId xmlns:a16="http://schemas.microsoft.com/office/drawing/2014/main" id="{614669A5-29AD-4189-A8E9-A8C766BB7646}"/>
              </a:ext>
            </a:extLst>
          </p:cNvPr>
          <p:cNvSpPr>
            <a:spLocks noGrp="1"/>
          </p:cNvSpPr>
          <p:nvPr>
            <p:ph type="dt" idx="10"/>
          </p:nvPr>
        </p:nvSpPr>
        <p:spPr/>
        <p:txBody>
          <a:bodyPr/>
          <a:lstStyle/>
          <a:p>
            <a:fld id="{F5462CF5-25D2-4581-BEE3-97A067AF24E0}" type="datetimeFigureOut">
              <a:t>9/7/2026</a:t>
            </a:fld>
            <a:endParaRPr/>
          </a:p>
        </p:txBody>
      </p:sp>
      <p:sp>
        <p:nvSpPr>
          <p:cNvPr id="5" name="Footer Placeholder 4">
            <a:extLst>
              <a:ext uri="{FF2B5EF4-FFF2-40B4-BE49-F238E27FC236}">
                <a16:creationId xmlns:a16="http://schemas.microsoft.com/office/drawing/2014/main" id="{9AABC71E-7071-4E50-8F88-B2EF0E5C5C8A}"/>
              </a:ext>
            </a:extLst>
          </p:cNvPr>
          <p:cNvSpPr>
            <a:spLocks noGrp="1"/>
          </p:cNvSpPr>
          <p:nvPr>
            <p:ph type="ftr" idx="11"/>
          </p:nvPr>
        </p:nvSpPr>
        <p:spPr/>
        <p:txBody>
          <a:bodyPr/>
          <a:lstStyle/>
          <a:p>
            <a:endParaRPr/>
          </a:p>
        </p:txBody>
      </p:sp>
      <p:sp>
        <p:nvSpPr>
          <p:cNvPr id="6" name="Slide Number Placeholder 5">
            <a:extLst>
              <a:ext uri="{FF2B5EF4-FFF2-40B4-BE49-F238E27FC236}">
                <a16:creationId xmlns:a16="http://schemas.microsoft.com/office/drawing/2014/main" id="{5387DF20-B1EA-4409-93BE-924B96B9D591}"/>
              </a:ext>
            </a:extLst>
          </p:cNvPr>
          <p:cNvSpPr>
            <a:spLocks noGrp="1"/>
          </p:cNvSpPr>
          <p:nvPr>
            <p:ph type="sldNum" idx="12"/>
          </p:nvPr>
        </p:nvSpPr>
        <p:spPr/>
        <p:txBody>
          <a:bodyPr/>
          <a:lstStyle/>
          <a:p>
            <a:fld id="{DCBCD2E0-3E24-44E2-885A-893405681836}"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8B281D-2E3E-47AF-BF3A-C2FBDA323BBB}"/>
              </a:ext>
            </a:extLst>
          </p:cNvPr>
          <p:cNvSpPr>
            <a:spLocks noGrp="1"/>
          </p:cNvSpPr>
          <p:nvPr>
            <p:ph type="title"/>
          </p:nvPr>
        </p:nvSpPr>
        <p:spPr>
          <a:xfrm>
            <a:off x="838200" y="365125"/>
            <a:ext cx="10515600" cy="1325563"/>
          </a:xfrm>
          <a:prstGeom prst="rect">
            <a:avLst/>
          </a:prstGeom>
        </p:spPr>
        <p:txBody>
          <a:bodyPr vert="horz" lIns="91440" tIns="45720" rIns="91440" bIns="45720" anchor="ctr">
            <a:normAutofit/>
          </a:bodyPr>
          <a:lstStyle/>
          <a:p>
            <a:r>
              <a:t>Click to edit Master title style</a:t>
            </a:r>
          </a:p>
        </p:txBody>
      </p:sp>
      <p:sp>
        <p:nvSpPr>
          <p:cNvPr id="3" name="Text Placeholder 2">
            <a:extLst>
              <a:ext uri="{FF2B5EF4-FFF2-40B4-BE49-F238E27FC236}">
                <a16:creationId xmlns:a16="http://schemas.microsoft.com/office/drawing/2014/main" id="{EFA5DCC6-EB6A-4B73-AF3B-8AEFE652D997}"/>
              </a:ext>
            </a:extLst>
          </p:cNvPr>
          <p:cNvSpPr>
            <a:spLocks noGrp="1"/>
          </p:cNvSpPr>
          <p:nvPr>
            <p:ph type="body" idx="1"/>
          </p:nvPr>
        </p:nvSpPr>
        <p:spPr>
          <a:xfrm>
            <a:off x="838200" y="1825625"/>
            <a:ext cx="10515600" cy="4351338"/>
          </a:xfrm>
          <a:prstGeom prst="rect">
            <a:avLst/>
          </a:prstGeom>
        </p:spPr>
        <p:txBody>
          <a:bodyPr vert="horz" lIns="91440" tIns="45720" rIns="91440" bIns="45720">
            <a:normAutofit/>
          </a:bodyPr>
          <a:lstStyle/>
          <a:p>
            <a:pPr lvl="0">
              <a:buNone/>
            </a:pPr>
            <a:r>
              <a:t>Edit Master text styles</a:t>
            </a:r>
          </a:p>
          <a:p>
            <a:pPr lvl="1">
              <a:buNone/>
            </a:pPr>
            <a:r>
              <a:t>Second level</a:t>
            </a:r>
          </a:p>
          <a:p>
            <a:pPr lvl="2">
              <a:buNone/>
            </a:pPr>
            <a:r>
              <a:t>Third level</a:t>
            </a:r>
          </a:p>
          <a:p>
            <a:pPr lvl="3">
              <a:buNone/>
            </a:pPr>
            <a:r>
              <a:t>Fourth level</a:t>
            </a:r>
          </a:p>
          <a:p>
            <a:pPr lvl="4">
              <a:buNone/>
            </a:pPr>
            <a:r>
              <a:t>Fifth level</a:t>
            </a:r>
          </a:p>
        </p:txBody>
      </p:sp>
      <p:sp>
        <p:nvSpPr>
          <p:cNvPr id="4" name="Date Placeholder 3">
            <a:extLst>
              <a:ext uri="{FF2B5EF4-FFF2-40B4-BE49-F238E27FC236}">
                <a16:creationId xmlns:a16="http://schemas.microsoft.com/office/drawing/2014/main" id="{F4ED89FF-E983-49C1-B4D2-9C8DD981286E}"/>
              </a:ext>
            </a:extLst>
          </p:cNvPr>
          <p:cNvSpPr>
            <a:spLocks noGrp="1"/>
          </p:cNvSpPr>
          <p:nvPr>
            <p:ph type="dt" idx="2"/>
          </p:nvPr>
        </p:nvSpPr>
        <p:spPr>
          <a:xfrm>
            <a:off x="838200" y="6356350"/>
            <a:ext cx="2743200" cy="365125"/>
          </a:xfrm>
          <a:prstGeom prst="rect">
            <a:avLst/>
          </a:prstGeom>
        </p:spPr>
        <p:txBody>
          <a:bodyPr vert="horz" lIns="91440" tIns="45720" rIns="91440" bIns="45720" anchor="ctr"/>
          <a:lstStyle>
            <a:lvl1pPr algn="l">
              <a:buNone/>
              <a:defRPr sz="1200">
                <a:solidFill>
                  <a:schemeClr val="tx1">
                    <a:tint val="75000"/>
                  </a:schemeClr>
                </a:solidFill>
              </a:defRPr>
            </a:lvl1pPr>
          </a:lstStyle>
          <a:p>
            <a:fld id="{F5462CF5-25D2-4581-BEE3-97A067AF24E0}" type="datetimeFigureOut">
              <a:t>9/7/2026</a:t>
            </a:fld>
            <a:endParaRPr/>
          </a:p>
        </p:txBody>
      </p:sp>
      <p:sp>
        <p:nvSpPr>
          <p:cNvPr id="5" name="Footer Placeholder 4">
            <a:extLst>
              <a:ext uri="{FF2B5EF4-FFF2-40B4-BE49-F238E27FC236}">
                <a16:creationId xmlns:a16="http://schemas.microsoft.com/office/drawing/2014/main" id="{9B6B8EE0-0B58-4A62-8B2D-9CA2F1EE2713}"/>
              </a:ext>
            </a:extLst>
          </p:cNvPr>
          <p:cNvSpPr>
            <a:spLocks noGrp="1"/>
          </p:cNvSpPr>
          <p:nvPr>
            <p:ph type="ftr" idx="3"/>
          </p:nvPr>
        </p:nvSpPr>
        <p:spPr>
          <a:xfrm>
            <a:off x="4038600" y="6356350"/>
            <a:ext cx="4114800" cy="365125"/>
          </a:xfrm>
          <a:prstGeom prst="rect">
            <a:avLst/>
          </a:prstGeom>
        </p:spPr>
        <p:txBody>
          <a:bodyPr vert="horz" lIns="91440" tIns="45720" rIns="91440" bIns="45720" anchor="ctr"/>
          <a:lstStyle>
            <a:lvl1pPr algn="ctr">
              <a:buNone/>
              <a:defRPr sz="1200">
                <a:solidFill>
                  <a:schemeClr val="tx1">
                    <a:tint val="75000"/>
                  </a:schemeClr>
                </a:solidFill>
              </a:defRPr>
            </a:lvl1pPr>
          </a:lstStyle>
          <a:p>
            <a:endParaRPr/>
          </a:p>
        </p:txBody>
      </p:sp>
      <p:sp>
        <p:nvSpPr>
          <p:cNvPr id="6" name="Slide Number Placeholder 5">
            <a:extLst>
              <a:ext uri="{FF2B5EF4-FFF2-40B4-BE49-F238E27FC236}">
                <a16:creationId xmlns:a16="http://schemas.microsoft.com/office/drawing/2014/main" id="{35E6366F-3A20-4EB0-B494-E47A6708B8B0}"/>
              </a:ext>
            </a:extLst>
          </p:cNvPr>
          <p:cNvSpPr>
            <a:spLocks noGrp="1"/>
          </p:cNvSpPr>
          <p:nvPr>
            <p:ph type="sldNum" idx="4"/>
          </p:nvPr>
        </p:nvSpPr>
        <p:spPr>
          <a:xfrm>
            <a:off x="8610600" y="6356350"/>
            <a:ext cx="2743200" cy="365125"/>
          </a:xfrm>
          <a:prstGeom prst="rect">
            <a:avLst/>
          </a:prstGeom>
        </p:spPr>
        <p:txBody>
          <a:bodyPr vert="horz" lIns="91440" tIns="45720" rIns="91440" bIns="45720" anchor="ctr"/>
          <a:lstStyle>
            <a:lvl1pPr algn="r">
              <a:buNone/>
              <a:defRPr sz="1200">
                <a:solidFill>
                  <a:schemeClr val="tx1">
                    <a:tint val="75000"/>
                  </a:schemeClr>
                </a:solidFill>
              </a:defRPr>
            </a:lvl1pPr>
          </a:lstStyle>
          <a:p>
            <a:fld id="{DCBCD2E0-3E24-44E2-885A-893405681836}"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a:lnSpc>
          <a:spcPct val="90000"/>
        </a:lnSpc>
        <a:spcBef>
          <a:spcPct val="0"/>
        </a:spcBef>
        <a:buNone/>
        <a:defRPr sz="4400" kern="1200">
          <a:solidFill>
            <a:schemeClr val="tx1"/>
          </a:solidFill>
          <a:latin typeface="+mj-lt"/>
          <a:ea typeface="+mj-lt"/>
          <a:cs typeface="+mj-lt"/>
        </a:defRPr>
      </a:lvl1pPr>
    </p:titleStyle>
    <p:bodyStyle>
      <a:lvl1pPr marL="228600" indent="-228600" algn="l" defTabSz="914400">
        <a:lnSpc>
          <a:spcPct val="90000"/>
        </a:lnSpc>
        <a:spcBef>
          <a:spcPts val="1000"/>
        </a:spcBef>
        <a:buFont typeface="Arial"/>
        <a:buChar char="•"/>
        <a:defRPr sz="2800" kern="1200">
          <a:solidFill>
            <a:schemeClr val="tx1"/>
          </a:solidFill>
          <a:latin typeface="+mn-lt"/>
          <a:ea typeface="+mn-lt"/>
          <a:cs typeface="+mn-lt"/>
        </a:defRPr>
      </a:lvl1pPr>
      <a:lvl2pPr marL="685800" indent="-228600" algn="l" defTabSz="914400">
        <a:lnSpc>
          <a:spcPct val="90000"/>
        </a:lnSpc>
        <a:spcBef>
          <a:spcPts val="500"/>
        </a:spcBef>
        <a:buFont typeface="Arial"/>
        <a:buChar char="•"/>
        <a:defRPr sz="2400" kern="1200">
          <a:solidFill>
            <a:schemeClr val="tx1"/>
          </a:solidFill>
          <a:latin typeface="+mn-lt"/>
          <a:ea typeface="+mn-lt"/>
          <a:cs typeface="+mn-lt"/>
        </a:defRPr>
      </a:lvl2pPr>
      <a:lvl3pPr marL="1143000" indent="-228600" algn="l" defTabSz="914400">
        <a:lnSpc>
          <a:spcPct val="90000"/>
        </a:lnSpc>
        <a:spcBef>
          <a:spcPts val="500"/>
        </a:spcBef>
        <a:buFont typeface="Arial"/>
        <a:buChar char="•"/>
        <a:defRPr sz="2000" kern="1200">
          <a:solidFill>
            <a:schemeClr val="tx1"/>
          </a:solidFill>
          <a:latin typeface="+mn-lt"/>
          <a:ea typeface="+mn-lt"/>
          <a:cs typeface="+mn-lt"/>
        </a:defRPr>
      </a:lvl3pPr>
      <a:lvl4pPr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marL="3886200" indent="-228600" algn="l" defTabSz="914400">
        <a:lnSpc>
          <a:spcPct val="90000"/>
        </a:lnSpc>
        <a:spcBef>
          <a:spcPts val="500"/>
        </a:spcBef>
        <a:buFont typeface="Arial"/>
        <a:buChar char="•"/>
        <a:defRPr sz="1800" kern="1200">
          <a:solidFill>
            <a:schemeClr val="tx1"/>
          </a:solidFill>
          <a:latin typeface="+mn-lt"/>
          <a:ea typeface="+mn-lt"/>
          <a:cs typeface="+mn-lt"/>
        </a:defRPr>
      </a:lvl9pPr>
    </p:bodyStyle>
    <p:otherStyle>
      <a:lvl1pPr marL="0" algn="l" defTabSz="914400">
        <a:buNone/>
        <a:defRPr sz="1800" kern="1200">
          <a:solidFill>
            <a:schemeClr val="tx1"/>
          </a:solidFill>
          <a:latin typeface="+mn-lt"/>
          <a:ea typeface="+mn-lt"/>
          <a:cs typeface="+mn-lt"/>
        </a:defRPr>
      </a:lvl1pPr>
      <a:lvl2pPr marL="457200" algn="l" defTabSz="914400">
        <a:buNone/>
        <a:defRPr sz="1800" kern="1200">
          <a:solidFill>
            <a:schemeClr val="tx1"/>
          </a:solidFill>
          <a:latin typeface="+mn-lt"/>
          <a:ea typeface="+mn-lt"/>
          <a:cs typeface="+mn-lt"/>
        </a:defRPr>
      </a:lvl2pPr>
      <a:lvl3pPr marL="914400" algn="l" defTabSz="914400">
        <a:buNone/>
        <a:defRPr sz="1800" kern="1200">
          <a:solidFill>
            <a:schemeClr val="tx1"/>
          </a:solidFill>
          <a:latin typeface="+mn-lt"/>
          <a:ea typeface="+mn-lt"/>
          <a:cs typeface="+mn-lt"/>
        </a:defRPr>
      </a:lvl3pPr>
      <a:lvl4pPr marL="1371600" algn="l" defTabSz="914400">
        <a:buNone/>
        <a:defRPr sz="1800" kern="1200">
          <a:solidFill>
            <a:schemeClr val="tx1"/>
          </a:solidFill>
          <a:latin typeface="+mn-lt"/>
          <a:ea typeface="+mn-lt"/>
          <a:cs typeface="+mn-lt"/>
        </a:defRPr>
      </a:lvl4pPr>
      <a:lvl5pPr marL="1828800" algn="l" defTabSz="914400">
        <a:buNone/>
        <a:defRPr sz="1800" kern="1200">
          <a:solidFill>
            <a:schemeClr val="tx1"/>
          </a:solidFill>
          <a:latin typeface="+mn-lt"/>
          <a:ea typeface="+mn-lt"/>
          <a:cs typeface="+mn-lt"/>
        </a:defRPr>
      </a:lvl5pPr>
      <a:lvl6pPr marL="2286000" algn="l" defTabSz="914400">
        <a:buNone/>
        <a:defRPr sz="1800" kern="1200">
          <a:solidFill>
            <a:schemeClr val="tx1"/>
          </a:solidFill>
          <a:latin typeface="+mn-lt"/>
          <a:ea typeface="+mn-lt"/>
          <a:cs typeface="+mn-lt"/>
        </a:defRPr>
      </a:lvl6pPr>
      <a:lvl7pPr marL="2743200" algn="l" defTabSz="914400">
        <a:buNone/>
        <a:defRPr sz="1800" kern="1200">
          <a:solidFill>
            <a:schemeClr val="tx1"/>
          </a:solidFill>
          <a:latin typeface="+mn-lt"/>
          <a:ea typeface="+mn-lt"/>
          <a:cs typeface="+mn-lt"/>
        </a:defRPr>
      </a:lvl7pPr>
      <a:lvl8pPr marL="3200400" algn="l" defTabSz="914400">
        <a:buNone/>
        <a:defRPr sz="1800" kern="1200">
          <a:solidFill>
            <a:schemeClr val="tx1"/>
          </a:solidFill>
          <a:latin typeface="+mn-lt"/>
          <a:ea typeface="+mn-lt"/>
          <a:cs typeface="+mn-lt"/>
        </a:defRPr>
      </a:lvl8pPr>
      <a:lvl9pPr marL="3657600" algn="l" defTabSz="914400">
        <a:buNone/>
        <a:defRPr sz="1800" kern="12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2D062-0442-4923-B8AF-AE97CF3EAE46}"/>
              </a:ext>
            </a:extLst>
          </p:cNvPr>
          <p:cNvSpPr>
            <a:spLocks noGrp="1"/>
          </p:cNvSpPr>
          <p:nvPr>
            <p:ph type="title"/>
          </p:nvPr>
        </p:nvSpPr>
        <p:spPr>
          <a:xfrm>
            <a:off x="0" y="364489"/>
            <a:ext cx="10515600" cy="1325563"/>
          </a:xfrm>
        </p:spPr>
        <p:txBody>
          <a:bodyPr/>
          <a:lstStyle/>
          <a:p>
            <a:pPr algn="ctr">
              <a:buNone/>
            </a:pPr>
            <a:r>
              <a:t>Parent Information Meeting for Y4</a:t>
            </a:r>
          </a:p>
        </p:txBody>
      </p:sp>
      <p:sp>
        <p:nvSpPr>
          <p:cNvPr id="3" name="Content Placeholder 2">
            <a:extLst>
              <a:ext uri="{FF2B5EF4-FFF2-40B4-BE49-F238E27FC236}">
                <a16:creationId xmlns:a16="http://schemas.microsoft.com/office/drawing/2014/main" id="{03A196C7-9E22-4918-9543-BB319FEB8AA8}"/>
              </a:ext>
            </a:extLst>
          </p:cNvPr>
          <p:cNvSpPr>
            <a:spLocks noGrp="1"/>
          </p:cNvSpPr>
          <p:nvPr>
            <p:ph idx="1"/>
          </p:nvPr>
        </p:nvSpPr>
        <p:spPr>
          <a:xfrm>
            <a:off x="838200" y="1825657"/>
            <a:ext cx="8096250" cy="4351306"/>
          </a:xfrm>
        </p:spPr>
        <p:txBody>
          <a:bodyPr/>
          <a:lstStyle/>
          <a:p>
            <a:pPr marL="0" indent="0" algn="ctr">
              <a:buNone/>
            </a:pPr>
            <a:r>
              <a:t>Welcome to our Parent Information Meeting</a:t>
            </a:r>
          </a:p>
          <a:p>
            <a:pPr marL="0" indent="0">
              <a:buNone/>
            </a:pPr>
            <a:endParaRPr/>
          </a:p>
          <a:p>
            <a:pPr marL="0" indent="0" algn="ctr">
              <a:buNone/>
            </a:pPr>
            <a:r>
              <a:t>Aim </a:t>
            </a:r>
          </a:p>
          <a:p>
            <a:r>
              <a:t>To provide information about what is happening in your child’s year group.</a:t>
            </a:r>
          </a:p>
          <a:p>
            <a:pPr marL="0" indent="0">
              <a:buNone/>
            </a:pPr>
            <a:r>
              <a:t> </a:t>
            </a:r>
          </a:p>
          <a:p>
            <a:r>
              <a:t>To communicate clearly our expectations about behaviour, uniform, attendance, Pupil Review Meetings, homework and positive relationships.</a:t>
            </a:r>
          </a:p>
          <a:p>
            <a:pPr marL="0" indent="0">
              <a:buNone/>
            </a:pPr>
            <a:endParaRPr/>
          </a:p>
        </p:txBody>
      </p:sp>
      <p:pic>
        <p:nvPicPr>
          <p:cNvPr id="8" name="Picture 3"/>
          <p:cNvPicPr>
            <a:picLocks noChangeAspect="1"/>
          </p:cNvPicPr>
          <p:nvPr/>
        </p:nvPicPr>
        <p:blipFill>
          <a:blip r:embed="rId3"/>
          <a:srcRect/>
          <a:stretch>
            <a:fillRect/>
          </a:stretch>
        </p:blipFill>
        <p:spPr>
          <a:xfrm>
            <a:off x="9355184" y="365760"/>
            <a:ext cx="1998616" cy="1324292"/>
          </a:xfrm>
          <a:prstGeom prst="rect">
            <a:avLst/>
          </a:prstGeom>
          <a:ln>
            <a:noFill/>
          </a:ln>
        </p:spPr>
      </p:pic>
      <p:pic>
        <p:nvPicPr>
          <p:cNvPr id="9" name="Picture 8"/>
          <p:cNvPicPr>
            <a:picLocks noChangeAspect="1"/>
          </p:cNvPicPr>
          <p:nvPr/>
        </p:nvPicPr>
        <p:blipFill>
          <a:blip r:embed="rId4"/>
          <a:srcRect t="3517" b="3517"/>
          <a:stretch>
            <a:fillRect/>
          </a:stretch>
        </p:blipFill>
        <p:spPr>
          <a:xfrm>
            <a:off x="9001125" y="2857500"/>
            <a:ext cx="2333625" cy="2095500"/>
          </a:xfrm>
          <a:prstGeom prst="roundRect">
            <a:avLst>
              <a:gd name="adj" fmla="val 8182"/>
            </a:avLst>
          </a:prstGeom>
        </p:spPr>
      </p:pic>
    </p:spTree>
    <p:extLst>
      <p:ext uri="{BB962C8B-B14F-4D97-AF65-F5344CB8AC3E}">
        <p14:creationId xmlns:p14="http://schemas.microsoft.com/office/powerpoint/2010/main" val="1161559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52C96-2F7B-43D0-A5CF-56CC06691C32}"/>
              </a:ext>
            </a:extLst>
          </p:cNvPr>
          <p:cNvSpPr>
            <a:spLocks noGrp="1"/>
          </p:cNvSpPr>
          <p:nvPr>
            <p:ph type="title"/>
          </p:nvPr>
        </p:nvSpPr>
        <p:spPr/>
        <p:txBody>
          <a:bodyPr/>
          <a:lstStyle/>
          <a:p>
            <a:pPr algn="ctr">
              <a:buNone/>
            </a:pPr>
            <a:r>
              <a:t>Catholic Ethos</a:t>
            </a:r>
          </a:p>
        </p:txBody>
      </p:sp>
      <p:sp>
        <p:nvSpPr>
          <p:cNvPr id="3" name="Content Placeholder 2">
            <a:extLst>
              <a:ext uri="{FF2B5EF4-FFF2-40B4-BE49-F238E27FC236}">
                <a16:creationId xmlns:a16="http://schemas.microsoft.com/office/drawing/2014/main" id="{CAD9F3A7-910F-4D52-8C86-9EF15D855B0E}"/>
              </a:ext>
            </a:extLst>
          </p:cNvPr>
          <p:cNvSpPr>
            <a:spLocks noGrp="1"/>
          </p:cNvSpPr>
          <p:nvPr>
            <p:ph idx="1"/>
          </p:nvPr>
        </p:nvSpPr>
        <p:spPr>
          <a:xfrm>
            <a:off x="838200" y="1825657"/>
            <a:ext cx="6953250" cy="4351306"/>
          </a:xfrm>
        </p:spPr>
        <p:txBody>
          <a:bodyPr>
            <a:normAutofit fontScale="90148" lnSpcReduction="20000"/>
          </a:bodyPr>
          <a:lstStyle/>
          <a:p>
            <a:pPr marL="0" indent="0" algn="ctr">
              <a:buNone/>
            </a:pPr>
            <a:r>
              <a:rPr b="1"/>
              <a:t>Everything we do is underpinned by our Catholic ethos</a:t>
            </a:r>
          </a:p>
          <a:p>
            <a:pPr marL="0" indent="0">
              <a:buNone/>
            </a:pPr>
            <a:r>
              <a:t>As a Catholic School, we seek to live out the values of Jesus Christ. We promote these values by our words and deeds recognising that every child is unique and is created in the image of God. </a:t>
            </a:r>
          </a:p>
          <a:p>
            <a:pPr marL="0" indent="0">
              <a:buNone/>
            </a:pPr>
            <a:r>
              <a:t>Jesus told us to "Love one another as I have loved you" and this reminds us every day to go the extra mile for the children within our care. </a:t>
            </a:r>
          </a:p>
          <a:p>
            <a:pPr marL="0" indent="0">
              <a:buNone/>
            </a:pPr>
            <a:r>
              <a:t>Our Lady of the Wayside is a school we are all proud of. Our school is a vibrant, positive place that provides a safe and welcoming environment in which to learn.</a:t>
            </a:r>
            <a:endParaRPr>
              <a:solidFill>
                <a:srgbClr val="00B050"/>
              </a:solidFill>
            </a:endParaRPr>
          </a:p>
          <a:p>
            <a:pPr marL="0" indent="0">
              <a:buNone/>
            </a:pPr>
            <a:endParaRPr>
              <a:solidFill>
                <a:srgbClr val="00B050"/>
              </a:solidFill>
            </a:endParaRPr>
          </a:p>
        </p:txBody>
      </p:sp>
      <p:pic>
        <p:nvPicPr>
          <p:cNvPr id="7" name="Picture 6"/>
          <p:cNvPicPr>
            <a:picLocks noChangeAspect="1"/>
          </p:cNvPicPr>
          <p:nvPr/>
        </p:nvPicPr>
        <p:blipFill>
          <a:blip r:embed="rId3"/>
          <a:srcRect t="3245" b="3245"/>
          <a:stretch>
            <a:fillRect/>
          </a:stretch>
        </p:blipFill>
        <p:spPr>
          <a:xfrm>
            <a:off x="8096250" y="2333625"/>
            <a:ext cx="2952750" cy="2667000"/>
          </a:xfrm>
          <a:prstGeom prst="roundRect">
            <a:avLst>
              <a:gd name="adj" fmla="val 6429"/>
            </a:avLst>
          </a:prstGeom>
        </p:spPr>
      </p:pic>
    </p:spTree>
    <p:extLst>
      <p:ext uri="{BB962C8B-B14F-4D97-AF65-F5344CB8AC3E}">
        <p14:creationId xmlns:p14="http://schemas.microsoft.com/office/powerpoint/2010/main" val="659991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54C90-FC92-4BAA-AD44-B8C95AA1FD9C}"/>
              </a:ext>
            </a:extLst>
          </p:cNvPr>
          <p:cNvSpPr>
            <a:spLocks noGrp="1"/>
          </p:cNvSpPr>
          <p:nvPr>
            <p:ph type="title"/>
          </p:nvPr>
        </p:nvSpPr>
        <p:spPr/>
        <p:txBody>
          <a:bodyPr/>
          <a:lstStyle/>
          <a:p>
            <a:pPr algn="ctr">
              <a:buNone/>
            </a:pPr>
            <a:r>
              <a:t>Attendance</a:t>
            </a:r>
          </a:p>
        </p:txBody>
      </p:sp>
      <p:sp>
        <p:nvSpPr>
          <p:cNvPr id="3" name="Content Placeholder 2">
            <a:extLst>
              <a:ext uri="{FF2B5EF4-FFF2-40B4-BE49-F238E27FC236}">
                <a16:creationId xmlns:a16="http://schemas.microsoft.com/office/drawing/2014/main" id="{D4FD3A8A-A9CA-4134-9404-1BEB9ACB46AD}"/>
              </a:ext>
            </a:extLst>
          </p:cNvPr>
          <p:cNvSpPr>
            <a:spLocks noGrp="1"/>
          </p:cNvSpPr>
          <p:nvPr>
            <p:ph idx="1"/>
          </p:nvPr>
        </p:nvSpPr>
        <p:spPr>
          <a:xfrm>
            <a:off x="838200" y="1825657"/>
            <a:ext cx="7667625" cy="4351306"/>
          </a:xfrm>
        </p:spPr>
        <p:txBody>
          <a:bodyPr>
            <a:normAutofit fontScale="84968" lnSpcReduction="20000"/>
          </a:bodyPr>
          <a:lstStyle/>
          <a:p>
            <a:pPr marL="0" indent="0">
              <a:buNone/>
            </a:pPr>
            <a:r>
              <a:t>Good attendance will ensure that your child will have the best chance to achieve their academic potential and have real opportunity in further education and the world of work. </a:t>
            </a:r>
          </a:p>
          <a:p>
            <a:pPr marL="0" indent="0">
              <a:buNone/>
            </a:pPr>
            <a:r>
              <a:t>Did you know that…</a:t>
            </a:r>
          </a:p>
          <a:p>
            <a:pPr marL="0" indent="0">
              <a:buNone/>
            </a:pPr>
            <a:r>
              <a:t>95%		9 days		2 weeks	 50 lessons missed</a:t>
            </a:r>
          </a:p>
          <a:p>
            <a:pPr marL="0" indent="0">
              <a:buNone/>
            </a:pPr>
            <a:r>
              <a:t>90%		19 days	4 weeks	 100 lessons missed</a:t>
            </a:r>
          </a:p>
          <a:p>
            <a:pPr marL="0" indent="0">
              <a:buNone/>
            </a:pPr>
            <a:r>
              <a:t>85%		29 days	6 weeks	 150 lessons missed</a:t>
            </a:r>
          </a:p>
          <a:p>
            <a:pPr marL="0" indent="0">
              <a:buNone/>
            </a:pPr>
            <a:endParaRPr/>
          </a:p>
          <a:p>
            <a:pPr marL="0" indent="0">
              <a:buNone/>
            </a:pPr>
            <a:r>
              <a:t>It may be tempting to book a family holiday in term time to save on costs.  However, this has a major impact on learning. </a:t>
            </a:r>
          </a:p>
          <a:p>
            <a:pPr marL="0" indent="0">
              <a:buNone/>
            </a:pPr>
            <a:endParaRPr/>
          </a:p>
          <a:p>
            <a:pPr marL="0" indent="0">
              <a:buNone/>
            </a:pPr>
            <a:endParaRPr>
              <a:solidFill>
                <a:srgbClr val="00B050"/>
              </a:solidFill>
            </a:endParaRPr>
          </a:p>
        </p:txBody>
      </p:sp>
      <p:pic>
        <p:nvPicPr>
          <p:cNvPr id="7" name="Picture 6"/>
          <p:cNvPicPr>
            <a:picLocks noChangeAspect="1"/>
          </p:cNvPicPr>
          <p:nvPr/>
        </p:nvPicPr>
        <p:blipFill>
          <a:blip r:embed="rId3"/>
          <a:srcRect t="1222" b="1222"/>
          <a:stretch>
            <a:fillRect/>
          </a:stretch>
        </p:blipFill>
        <p:spPr>
          <a:xfrm>
            <a:off x="8858250" y="2714625"/>
            <a:ext cx="2476500" cy="2333625"/>
          </a:xfrm>
          <a:prstGeom prst="roundRect">
            <a:avLst>
              <a:gd name="adj" fmla="val 7347"/>
            </a:avLst>
          </a:prstGeom>
        </p:spPr>
      </p:pic>
    </p:spTree>
    <p:extLst>
      <p:ext uri="{BB962C8B-B14F-4D97-AF65-F5344CB8AC3E}">
        <p14:creationId xmlns:p14="http://schemas.microsoft.com/office/powerpoint/2010/main" val="1927622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FC1D3-1B2D-4697-BFDB-ADB2F739DDD6}"/>
              </a:ext>
            </a:extLst>
          </p:cNvPr>
          <p:cNvSpPr>
            <a:spLocks noGrp="1"/>
          </p:cNvSpPr>
          <p:nvPr>
            <p:ph type="title"/>
          </p:nvPr>
        </p:nvSpPr>
        <p:spPr/>
        <p:txBody>
          <a:bodyPr/>
          <a:lstStyle/>
          <a:p>
            <a:pPr algn="ctr">
              <a:buNone/>
            </a:pPr>
            <a:r>
              <a:t>Punctuality</a:t>
            </a:r>
          </a:p>
        </p:txBody>
      </p:sp>
      <p:sp>
        <p:nvSpPr>
          <p:cNvPr id="3" name="Content Placeholder 2">
            <a:extLst>
              <a:ext uri="{FF2B5EF4-FFF2-40B4-BE49-F238E27FC236}">
                <a16:creationId xmlns:a16="http://schemas.microsoft.com/office/drawing/2014/main" id="{1F89AB96-555A-4E8A-B7ED-EAD12268D74C}"/>
              </a:ext>
            </a:extLst>
          </p:cNvPr>
          <p:cNvSpPr>
            <a:spLocks noGrp="1"/>
          </p:cNvSpPr>
          <p:nvPr>
            <p:ph idx="1"/>
          </p:nvPr>
        </p:nvSpPr>
        <p:spPr>
          <a:xfrm>
            <a:off x="838200" y="1825657"/>
            <a:ext cx="7667625" cy="4351306"/>
          </a:xfrm>
        </p:spPr>
        <p:txBody>
          <a:bodyPr>
            <a:normAutofit lnSpcReduction="10000"/>
          </a:bodyPr>
          <a:lstStyle/>
          <a:p>
            <a:pPr marL="0" indent="0">
              <a:buNone/>
            </a:pPr>
            <a:r>
              <a:rPr dirty="0"/>
              <a:t>This year, we are having a drive ensure that all children are in school punctually and ready to learn. Regular lateness to school, even by a few minutes, is disruptive to the class and possibly upsetting for your child.</a:t>
            </a:r>
          </a:p>
          <a:p>
            <a:r>
              <a:rPr dirty="0"/>
              <a:t>Children should be in school before 8.55am. Lateness after 9.05am will be recorded as </a:t>
            </a:r>
            <a:r>
              <a:rPr dirty="0" err="1"/>
              <a:t>unauthorised</a:t>
            </a:r>
            <a:r>
              <a:rPr dirty="0"/>
              <a:t>.</a:t>
            </a:r>
          </a:p>
          <a:p>
            <a:pPr marL="0" indent="0">
              <a:buNone/>
            </a:pPr>
            <a:endParaRPr dirty="0"/>
          </a:p>
          <a:p>
            <a:pPr marL="0" indent="0">
              <a:buNone/>
            </a:pPr>
            <a:r>
              <a:rPr dirty="0"/>
              <a:t>Breakfast Club </a:t>
            </a:r>
            <a:r>
              <a:rPr lang="en-GB" dirty="0"/>
              <a:t>– Children can have breakfast 8.30 till 8.45.</a:t>
            </a:r>
            <a:r>
              <a:rPr dirty="0"/>
              <a:t> </a:t>
            </a:r>
          </a:p>
        </p:txBody>
      </p:sp>
      <p:pic>
        <p:nvPicPr>
          <p:cNvPr id="7" name="Picture 6"/>
          <p:cNvPicPr>
            <a:picLocks noChangeAspect="1"/>
          </p:cNvPicPr>
          <p:nvPr/>
        </p:nvPicPr>
        <p:blipFill>
          <a:blip r:embed="rId3"/>
          <a:srcRect t="1241" b="1241"/>
          <a:stretch>
            <a:fillRect/>
          </a:stretch>
        </p:blipFill>
        <p:spPr>
          <a:xfrm>
            <a:off x="8858250" y="2714625"/>
            <a:ext cx="2476500" cy="2333625"/>
          </a:xfrm>
          <a:prstGeom prst="roundRect">
            <a:avLst>
              <a:gd name="adj" fmla="val 7347"/>
            </a:avLst>
          </a:prstGeom>
        </p:spPr>
      </p:pic>
    </p:spTree>
    <p:extLst>
      <p:ext uri="{BB962C8B-B14F-4D97-AF65-F5344CB8AC3E}">
        <p14:creationId xmlns:p14="http://schemas.microsoft.com/office/powerpoint/2010/main" val="1111360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A149B-1202-4894-B770-032C50E6D816}"/>
              </a:ext>
            </a:extLst>
          </p:cNvPr>
          <p:cNvSpPr>
            <a:spLocks noGrp="1"/>
          </p:cNvSpPr>
          <p:nvPr>
            <p:ph type="title"/>
          </p:nvPr>
        </p:nvSpPr>
        <p:spPr/>
        <p:txBody>
          <a:bodyPr/>
          <a:lstStyle/>
          <a:p>
            <a:pPr algn="ctr">
              <a:buNone/>
            </a:pPr>
            <a:r>
              <a:t>Presentation of Work</a:t>
            </a:r>
          </a:p>
        </p:txBody>
      </p:sp>
      <p:sp>
        <p:nvSpPr>
          <p:cNvPr id="3" name="Content Placeholder 2">
            <a:extLst>
              <a:ext uri="{FF2B5EF4-FFF2-40B4-BE49-F238E27FC236}">
                <a16:creationId xmlns:a16="http://schemas.microsoft.com/office/drawing/2014/main" id="{54C02364-7975-4F81-A901-EE0B8B4F0200}"/>
              </a:ext>
            </a:extLst>
          </p:cNvPr>
          <p:cNvSpPr>
            <a:spLocks noGrp="1"/>
          </p:cNvSpPr>
          <p:nvPr>
            <p:ph idx="1"/>
          </p:nvPr>
        </p:nvSpPr>
        <p:spPr>
          <a:xfrm>
            <a:off x="838200" y="1825657"/>
            <a:ext cx="7667625" cy="4351306"/>
          </a:xfrm>
        </p:spPr>
        <p:txBody>
          <a:bodyPr>
            <a:normAutofit fontScale="41395" lnSpcReduction="20000"/>
          </a:bodyPr>
          <a:lstStyle/>
          <a:p>
            <a:pPr marL="0" indent="0">
              <a:buNone/>
            </a:pPr>
            <a:r>
              <a:rPr sz="5000" dirty="0"/>
              <a:t>This year at Our Lady of the Wayside, we are on a journey to improve handwriting.  </a:t>
            </a:r>
          </a:p>
          <a:p>
            <a:pPr marL="0" indent="0">
              <a:buNone/>
            </a:pPr>
            <a:endParaRPr sz="5000" dirty="0"/>
          </a:p>
          <a:p>
            <a:pPr marL="0" indent="0">
              <a:buNone/>
            </a:pPr>
            <a:r>
              <a:rPr sz="5000" dirty="0"/>
              <a:t>Handwriting is more than just a form of communication; it's a fundamental skill that offers a wide range of benefits for your child's cognitive development. Here are some of the key advantages: </a:t>
            </a:r>
          </a:p>
          <a:p>
            <a:pPr marL="0" indent="0">
              <a:buNone/>
            </a:pPr>
            <a:endParaRPr sz="5000" dirty="0"/>
          </a:p>
          <a:p>
            <a:pPr marL="0" indent="0">
              <a:buNone/>
            </a:pPr>
            <a:r>
              <a:rPr sz="5000" b="1" dirty="0"/>
              <a:t>Enhanced Reading and Spelling Skills</a:t>
            </a:r>
          </a:p>
          <a:p>
            <a:pPr marL="0" indent="0">
              <a:buNone/>
            </a:pPr>
            <a:r>
              <a:rPr sz="5000" b="1" dirty="0"/>
              <a:t>Improved Memory and Recall</a:t>
            </a:r>
          </a:p>
          <a:p>
            <a:pPr marL="0" indent="0">
              <a:buNone/>
            </a:pPr>
            <a:r>
              <a:rPr sz="5000" b="1" dirty="0"/>
              <a:t>Increased Motivation to Write</a:t>
            </a:r>
          </a:p>
          <a:p>
            <a:pPr marL="0" indent="0">
              <a:buNone/>
            </a:pPr>
            <a:r>
              <a:rPr sz="5000" b="1" dirty="0"/>
              <a:t>Efficiency in Academic Tasks</a:t>
            </a:r>
          </a:p>
          <a:p>
            <a:pPr marL="0" indent="0">
              <a:buNone/>
            </a:pPr>
            <a:endParaRPr b="1" dirty="0"/>
          </a:p>
          <a:p>
            <a:pPr marL="0" indent="0">
              <a:buNone/>
            </a:pPr>
            <a:r>
              <a:rPr dirty="0"/>
              <a:t>.</a:t>
            </a:r>
          </a:p>
          <a:p>
            <a:pPr marL="0" indent="0">
              <a:buNone/>
            </a:pPr>
            <a:endParaRPr dirty="0"/>
          </a:p>
          <a:p>
            <a:pPr marL="0" indent="0">
              <a:buNone/>
            </a:pPr>
            <a:endParaRPr dirty="0">
              <a:solidFill>
                <a:srgbClr val="00B050"/>
              </a:solidFill>
            </a:endParaRPr>
          </a:p>
        </p:txBody>
      </p:sp>
      <p:pic>
        <p:nvPicPr>
          <p:cNvPr id="7" name="Picture 6"/>
          <p:cNvPicPr>
            <a:picLocks noChangeAspect="1"/>
          </p:cNvPicPr>
          <p:nvPr/>
        </p:nvPicPr>
        <p:blipFill>
          <a:blip r:embed="rId3"/>
          <a:srcRect l="4916" r="4916"/>
          <a:stretch>
            <a:fillRect/>
          </a:stretch>
        </p:blipFill>
        <p:spPr>
          <a:xfrm>
            <a:off x="8858250" y="2476500"/>
            <a:ext cx="2476500" cy="2714625"/>
          </a:xfrm>
          <a:prstGeom prst="roundRect">
            <a:avLst>
              <a:gd name="adj" fmla="val 6923"/>
            </a:avLst>
          </a:prstGeom>
        </p:spPr>
      </p:pic>
    </p:spTree>
    <p:extLst>
      <p:ext uri="{BB962C8B-B14F-4D97-AF65-F5344CB8AC3E}">
        <p14:creationId xmlns:p14="http://schemas.microsoft.com/office/powerpoint/2010/main" val="5969854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3DF28-37E0-4814-8DDE-BA38862881F7}"/>
              </a:ext>
            </a:extLst>
          </p:cNvPr>
          <p:cNvSpPr>
            <a:spLocks noGrp="1"/>
          </p:cNvSpPr>
          <p:nvPr>
            <p:ph type="title"/>
          </p:nvPr>
        </p:nvSpPr>
        <p:spPr/>
        <p:txBody>
          <a:bodyPr/>
          <a:lstStyle/>
          <a:p>
            <a:pPr algn="ctr">
              <a:buNone/>
            </a:pPr>
            <a:r>
              <a:t>Presentation of Work</a:t>
            </a:r>
          </a:p>
        </p:txBody>
      </p:sp>
      <p:pic>
        <p:nvPicPr>
          <p:cNvPr id="5" name="Content Placeholder 3"/>
          <p:cNvPicPr>
            <a:picLocks noGrp="1" noChangeAspect="1"/>
          </p:cNvPicPr>
          <p:nvPr>
            <p:ph idx="1"/>
          </p:nvPr>
        </p:nvPicPr>
        <p:blipFill rotWithShape="1">
          <a:blip r:embed="rId3"/>
          <a:srcRect l="33684" t="21688" r="37792" b="6563"/>
          <a:stretch/>
        </p:blipFill>
        <p:spPr>
          <a:xfrm>
            <a:off x="4056743" y="1357241"/>
            <a:ext cx="3631474" cy="5135634"/>
          </a:xfrm>
          <a:prstGeom prst="rect">
            <a:avLst/>
          </a:prstGeom>
        </p:spPr>
      </p:pic>
    </p:spTree>
    <p:extLst>
      <p:ext uri="{BB962C8B-B14F-4D97-AF65-F5344CB8AC3E}">
        <p14:creationId xmlns:p14="http://schemas.microsoft.com/office/powerpoint/2010/main" val="2032418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8384FB5-9ADC-4DDC-881B-597D56F5B15D}"/>
              </a:ext>
            </a:extLst>
          </p:cNvPr>
          <p:cNvSpPr>
            <a:spLocks noGrp="1"/>
          </p:cNvSpPr>
          <p:nvPr/>
        </p:nvSpPr>
        <p:spPr>
          <a:xfrm>
            <a:off x="0" y="0"/>
            <a:ext cx="12192000" cy="6858000"/>
          </a:xfrm>
          <a:prstGeom prst="rect">
            <a:avLst/>
          </a:prstGeom>
          <a:ln w="12700" cmpd="sng">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2" name="Rectangle 11">
            <a:extLst>
              <a:ext uri="{FF2B5EF4-FFF2-40B4-BE49-F238E27FC236}">
                <a16:creationId xmlns:a16="http://schemas.microsoft.com/office/drawing/2014/main" id="{91E5A9A7-95C6-4F4F-B00E-C82E07FE62EF}"/>
              </a:ext>
            </a:extLst>
          </p:cNvPr>
          <p:cNvSpPr>
            <a:spLocks noGrp="1"/>
          </p:cNvSpPr>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4" name="Rectangle 13">
            <a:extLst>
              <a:ext uri="{FF2B5EF4-FFF2-40B4-BE49-F238E27FC236}">
                <a16:creationId xmlns:a16="http://schemas.microsoft.com/office/drawing/2014/main" id="{D07DD2DE-F619-49DD-B5E7-03A290FF4ED1}"/>
              </a:ext>
            </a:extLst>
          </p:cNvPr>
          <p:cNvSpPr>
            <a:spLocks noGrp="1"/>
          </p:cNvSpPr>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6" name="Rectangle 15">
            <a:extLst>
              <a:ext uri="{FF2B5EF4-FFF2-40B4-BE49-F238E27FC236}">
                <a16:creationId xmlns:a16="http://schemas.microsoft.com/office/drawing/2014/main" id="{85149191-5F60-4A28-AAFF-039F96B0F3EC}"/>
              </a:ext>
            </a:extLst>
          </p:cNvPr>
          <p:cNvSpPr>
            <a:spLocks noGrp="1"/>
          </p:cNvSpPr>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None/>
            </a:pPr>
            <a:endParaRPr/>
          </a:p>
        </p:txBody>
      </p:sp>
      <p:sp>
        <p:nvSpPr>
          <p:cNvPr id="18" name="Freeform: Shape 17">
            <a:extLst>
              <a:ext uri="{FF2B5EF4-FFF2-40B4-BE49-F238E27FC236}">
                <a16:creationId xmlns:a16="http://schemas.microsoft.com/office/drawing/2014/main" id="{F8260ED5-17F7-4158-B241-D51DD4CF1B7E}"/>
              </a:ext>
            </a:extLst>
          </p:cNvPr>
          <p:cNvSpPr>
            <a:spLocks noGrp="1"/>
          </p:cNvSpPr>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buNone/>
            </a:pPr>
            <a:endParaRPr/>
          </a:p>
        </p:txBody>
      </p:sp>
      <p:sp>
        <p:nvSpPr>
          <p:cNvPr id="2" name="Title 1">
            <a:extLst>
              <a:ext uri="{FF2B5EF4-FFF2-40B4-BE49-F238E27FC236}">
                <a16:creationId xmlns:a16="http://schemas.microsoft.com/office/drawing/2014/main" id="{FA83E560-499F-04EE-64F5-6508830B8B5C}"/>
              </a:ext>
            </a:extLst>
          </p:cNvPr>
          <p:cNvSpPr>
            <a:spLocks noGrp="1"/>
          </p:cNvSpPr>
          <p:nvPr>
            <p:ph type="title"/>
          </p:nvPr>
        </p:nvSpPr>
        <p:spPr>
          <a:xfrm>
            <a:off x="660041" y="2767106"/>
            <a:ext cx="2880828" cy="3071906"/>
          </a:xfrm>
        </p:spPr>
        <p:txBody>
          <a:bodyPr vert="horz" lIns="91440" tIns="45720" rIns="91440" bIns="45720" anchor="t">
            <a:normAutofit/>
          </a:bodyPr>
          <a:lstStyle/>
          <a:p>
            <a:r>
              <a:rPr sz="4000">
                <a:solidFill>
                  <a:srgbClr val="FFFFFF"/>
                </a:solidFill>
                <a:latin typeface="+mj-lt"/>
                <a:ea typeface="+mj-lt"/>
                <a:cs typeface="+mj-lt"/>
              </a:rPr>
              <a:t>Rosenshines Principles of Learning</a:t>
            </a:r>
          </a:p>
        </p:txBody>
      </p:sp>
      <p:pic>
        <p:nvPicPr>
          <p:cNvPr id="26" name="Content Placeholder 4"/>
          <p:cNvPicPr>
            <a:picLocks noGrp="1" noChangeAspect="1"/>
          </p:cNvPicPr>
          <p:nvPr>
            <p:ph idx="1"/>
          </p:nvPr>
        </p:nvPicPr>
        <p:blipFill>
          <a:blip r:embed="rId3"/>
          <a:stretch>
            <a:fillRect/>
          </a:stretch>
        </p:blipFill>
        <p:spPr>
          <a:xfrm>
            <a:off x="3772943" y="331470"/>
            <a:ext cx="8419057" cy="6047818"/>
          </a:xfrm>
          <a:prstGeom prst="rect">
            <a:avLst/>
          </a:prstGeom>
        </p:spPr>
      </p:pic>
    </p:spTree>
    <p:extLst>
      <p:ext uri="{BB962C8B-B14F-4D97-AF65-F5344CB8AC3E}">
        <p14:creationId xmlns:p14="http://schemas.microsoft.com/office/powerpoint/2010/main" val="4017002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4534AF6-E882-4962-862F-EB2FF8B79C60}"/>
              </a:ext>
            </a:extLst>
          </p:cNvPr>
          <p:cNvSpPr>
            <a:spLocks noGrp="1"/>
          </p:cNvSpPr>
          <p:nvPr>
            <p:ph type="title"/>
          </p:nvPr>
        </p:nvSpPr>
        <p:spPr>
          <a:xfrm>
            <a:off x="299720" y="0"/>
            <a:ext cx="10515600" cy="1325563"/>
          </a:xfrm>
        </p:spPr>
        <p:txBody>
          <a:bodyPr/>
          <a:lstStyle/>
          <a:p>
            <a:pPr algn="ctr">
              <a:buNone/>
            </a:pPr>
            <a:r>
              <a:t>Homework</a:t>
            </a:r>
          </a:p>
        </p:txBody>
      </p:sp>
      <p:sp>
        <p:nvSpPr>
          <p:cNvPr id="5" name="Content Placeholder 4">
            <a:extLst>
              <a:ext uri="{FF2B5EF4-FFF2-40B4-BE49-F238E27FC236}">
                <a16:creationId xmlns:a16="http://schemas.microsoft.com/office/drawing/2014/main" id="{4B3F3666-4EFB-484A-933A-F4577B30B2B2}"/>
              </a:ext>
            </a:extLst>
          </p:cNvPr>
          <p:cNvSpPr>
            <a:spLocks noGrp="1"/>
          </p:cNvSpPr>
          <p:nvPr>
            <p:ph idx="1"/>
          </p:nvPr>
        </p:nvSpPr>
        <p:spPr>
          <a:xfrm>
            <a:off x="624840" y="1253300"/>
            <a:ext cx="7810500" cy="4351306"/>
          </a:xfrm>
        </p:spPr>
        <p:txBody>
          <a:bodyPr>
            <a:normAutofit fontScale="53447" lnSpcReduction="20000"/>
          </a:bodyPr>
          <a:lstStyle/>
          <a:p>
            <a:pPr marL="0" indent="0">
              <a:buNone/>
            </a:pPr>
            <a:endParaRPr dirty="0">
              <a:solidFill>
                <a:srgbClr val="00B050"/>
              </a:solidFill>
            </a:endParaRPr>
          </a:p>
          <a:p>
            <a:pPr marL="0" indent="0">
              <a:buNone/>
            </a:pPr>
            <a:r>
              <a:rPr sz="3400" dirty="0"/>
              <a:t>The Homework Policy which provides clear guidelines about the purpose, expectations and type of homework your child will receive. </a:t>
            </a:r>
          </a:p>
          <a:p>
            <a:pPr marL="0" indent="0">
              <a:buNone/>
            </a:pPr>
            <a:endParaRPr sz="3400" dirty="0"/>
          </a:p>
          <a:p>
            <a:pPr marL="0" indent="0">
              <a:buNone/>
            </a:pPr>
            <a:r>
              <a:rPr sz="3400" dirty="0"/>
              <a:t>We firmly believe that the homework policy will contribute positively to your child's educational journey. Please take time to read through the policy which you can find on the school website.</a:t>
            </a:r>
          </a:p>
          <a:p>
            <a:pPr marL="0" indent="0">
              <a:buNone/>
            </a:pPr>
            <a:endParaRPr sz="3400" dirty="0"/>
          </a:p>
          <a:p>
            <a:pPr marL="0" indent="0">
              <a:buNone/>
            </a:pPr>
            <a:r>
              <a:rPr sz="3400" dirty="0"/>
              <a:t>We ask that you encourage your child to complete homework tasks and to contact teachers (or encourage their children to) if their child needs extra support with homework or if the homework is late/incomplete.</a:t>
            </a:r>
          </a:p>
          <a:p>
            <a:pPr marL="0" indent="0">
              <a:buNone/>
            </a:pPr>
            <a:r>
              <a:rPr sz="3400" dirty="0"/>
              <a:t>Homework goes out on a Friday and to be returned the following Friday. Homework mostly consists of spellings, </a:t>
            </a:r>
            <a:r>
              <a:rPr sz="3400" dirty="0" err="1"/>
              <a:t>Maths</a:t>
            </a:r>
            <a:r>
              <a:rPr sz="3400" dirty="0"/>
              <a:t> and English. This is not new learning but consolidation of what they children have already done. Children will also take home a reading book which is to be read over 1-2 weeks depending on its length. It in important that children are heard read at home every week and the reading record is filled in weekly by the parent/ guardian.</a:t>
            </a:r>
          </a:p>
          <a:p>
            <a:pPr marL="0" indent="0">
              <a:buNone/>
            </a:pPr>
            <a:endParaRPr sz="3400" dirty="0"/>
          </a:p>
          <a:p>
            <a:pPr marL="0" indent="0">
              <a:buNone/>
            </a:pPr>
            <a:endParaRPr dirty="0"/>
          </a:p>
          <a:p>
            <a:pPr marL="0" indent="0">
              <a:buNone/>
            </a:pPr>
            <a:endParaRPr dirty="0"/>
          </a:p>
        </p:txBody>
      </p:sp>
      <p:pic>
        <p:nvPicPr>
          <p:cNvPr id="9" name="Picture 8"/>
          <p:cNvPicPr>
            <a:picLocks noChangeAspect="1"/>
          </p:cNvPicPr>
          <p:nvPr/>
        </p:nvPicPr>
        <p:blipFill>
          <a:blip r:embed="rId3"/>
          <a:srcRect l="826" r="826"/>
          <a:stretch>
            <a:fillRect/>
          </a:stretch>
        </p:blipFill>
        <p:spPr>
          <a:xfrm>
            <a:off x="8667750" y="2428875"/>
            <a:ext cx="2667000" cy="2619375"/>
          </a:xfrm>
          <a:prstGeom prst="roundRect">
            <a:avLst>
              <a:gd name="adj" fmla="val 6545"/>
            </a:avLst>
          </a:prstGeom>
        </p:spPr>
      </p:pic>
    </p:spTree>
    <p:extLst>
      <p:ext uri="{BB962C8B-B14F-4D97-AF65-F5344CB8AC3E}">
        <p14:creationId xmlns:p14="http://schemas.microsoft.com/office/powerpoint/2010/main" val="638967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573A3-D957-4919-8F60-99D3E8409AC3}"/>
              </a:ext>
            </a:extLst>
          </p:cNvPr>
          <p:cNvSpPr>
            <a:spLocks noGrp="1"/>
          </p:cNvSpPr>
          <p:nvPr>
            <p:ph type="title"/>
          </p:nvPr>
        </p:nvSpPr>
        <p:spPr/>
        <p:txBody>
          <a:bodyPr/>
          <a:lstStyle/>
          <a:p>
            <a:pPr algn="ctr">
              <a:buNone/>
            </a:pPr>
            <a:r>
              <a:t>Behaviour</a:t>
            </a:r>
          </a:p>
        </p:txBody>
      </p:sp>
      <p:sp>
        <p:nvSpPr>
          <p:cNvPr id="3" name="Content Placeholder 2">
            <a:extLst>
              <a:ext uri="{FF2B5EF4-FFF2-40B4-BE49-F238E27FC236}">
                <a16:creationId xmlns:a16="http://schemas.microsoft.com/office/drawing/2014/main" id="{16022039-94E4-475C-BAF4-C3AF72C21FA5}"/>
              </a:ext>
            </a:extLst>
          </p:cNvPr>
          <p:cNvSpPr>
            <a:spLocks noGrp="1"/>
          </p:cNvSpPr>
          <p:nvPr>
            <p:ph idx="1"/>
          </p:nvPr>
        </p:nvSpPr>
        <p:spPr>
          <a:xfrm>
            <a:off x="838200" y="1393793"/>
            <a:ext cx="7667625" cy="5146643"/>
          </a:xfrm>
        </p:spPr>
        <p:txBody>
          <a:bodyPr>
            <a:noAutofit/>
          </a:bodyPr>
          <a:lstStyle/>
          <a:p>
            <a:pPr marL="0" indent="0">
              <a:buNone/>
            </a:pPr>
            <a:r>
              <a:rPr sz="1600"/>
              <a:t>We have high expectations of behaviour. This is set out in our behaviour policy. It can be found on our school website.</a:t>
            </a:r>
          </a:p>
          <a:p>
            <a:pPr marL="0" indent="0">
              <a:buNone/>
            </a:pPr>
            <a:r>
              <a:rPr sz="1600"/>
              <a:t>Good behaviour is rewarded with:  </a:t>
            </a:r>
          </a:p>
          <a:p>
            <a:pPr marL="0" indent="0">
              <a:buNone/>
            </a:pPr>
            <a:endParaRPr sz="1600"/>
          </a:p>
          <a:p>
            <a:r>
              <a:rPr sz="1600"/>
              <a:t>Whole school House Point reward system (Saint Houses)</a:t>
            </a:r>
          </a:p>
          <a:p>
            <a:r>
              <a:rPr sz="1600"/>
              <a:t>Golden Book entry</a:t>
            </a:r>
          </a:p>
          <a:p>
            <a:r>
              <a:rPr sz="1600"/>
              <a:t>Golden Book assembly</a:t>
            </a:r>
          </a:p>
          <a:p>
            <a:r>
              <a:rPr sz="1600"/>
              <a:t>Golden break time</a:t>
            </a:r>
          </a:p>
          <a:p>
            <a:r>
              <a:rPr sz="1600"/>
              <a:t>Marvellous Me message sent home</a:t>
            </a:r>
          </a:p>
          <a:p>
            <a:r>
              <a:rPr sz="1600"/>
              <a:t>Stickers/stamps</a:t>
            </a:r>
          </a:p>
          <a:p>
            <a:r>
              <a:rPr sz="1600"/>
              <a:t>Personalised reward chart</a:t>
            </a:r>
          </a:p>
          <a:p>
            <a:r>
              <a:rPr sz="1600"/>
              <a:t>Visit to another teacher/HT/DHT/AHT for commendation</a:t>
            </a:r>
          </a:p>
          <a:p>
            <a:r>
              <a:rPr sz="1600"/>
              <a:t>Timetables Rockstars trophy and certificates</a:t>
            </a:r>
          </a:p>
          <a:p>
            <a:pPr marL="0" indent="0">
              <a:buNone/>
            </a:pPr>
            <a:endParaRPr sz="1600"/>
          </a:p>
          <a:p>
            <a:pPr marL="0" indent="0">
              <a:buNone/>
            </a:pPr>
            <a:r>
              <a:rPr sz="1600"/>
              <a:t>This year we are really promoting positive learning behaviours and will celebrate your child’s demonstration of these behaviours on Marvellous Me and in Pupil Review Meetings. </a:t>
            </a:r>
          </a:p>
        </p:txBody>
      </p:sp>
      <p:pic>
        <p:nvPicPr>
          <p:cNvPr id="7" name="Picture 6"/>
          <p:cNvPicPr>
            <a:picLocks noChangeAspect="1"/>
          </p:cNvPicPr>
          <p:nvPr/>
        </p:nvPicPr>
        <p:blipFill>
          <a:blip r:embed="rId3"/>
          <a:srcRect l="4661" r="4661"/>
          <a:stretch>
            <a:fillRect/>
          </a:stretch>
        </p:blipFill>
        <p:spPr>
          <a:xfrm>
            <a:off x="8953500" y="2857500"/>
            <a:ext cx="2190750" cy="2333625"/>
          </a:xfrm>
          <a:prstGeom prst="roundRect">
            <a:avLst>
              <a:gd name="adj" fmla="val 7826"/>
            </a:avLst>
          </a:prstGeom>
        </p:spPr>
      </p:pic>
    </p:spTree>
    <p:extLst>
      <p:ext uri="{BB962C8B-B14F-4D97-AF65-F5344CB8AC3E}">
        <p14:creationId xmlns:p14="http://schemas.microsoft.com/office/powerpoint/2010/main" val="6042257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0B266-1439-4408-8392-99679A6CB781}"/>
              </a:ext>
            </a:extLst>
          </p:cNvPr>
          <p:cNvSpPr>
            <a:spLocks noGrp="1"/>
          </p:cNvSpPr>
          <p:nvPr>
            <p:ph type="title"/>
          </p:nvPr>
        </p:nvSpPr>
        <p:spPr>
          <a:xfrm>
            <a:off x="500743" y="-385989"/>
            <a:ext cx="10515600" cy="1325563"/>
          </a:xfrm>
        </p:spPr>
        <p:txBody>
          <a:bodyPr/>
          <a:lstStyle/>
          <a:p>
            <a:pPr algn="ctr">
              <a:buNone/>
            </a:pPr>
            <a:r>
              <a:rPr dirty="0" err="1"/>
              <a:t>Behaviour</a:t>
            </a:r>
            <a:endParaRPr dirty="0"/>
          </a:p>
        </p:txBody>
      </p:sp>
      <p:sp>
        <p:nvSpPr>
          <p:cNvPr id="3" name="Content Placeholder 2">
            <a:extLst>
              <a:ext uri="{FF2B5EF4-FFF2-40B4-BE49-F238E27FC236}">
                <a16:creationId xmlns:a16="http://schemas.microsoft.com/office/drawing/2014/main" id="{CAB7BDAC-889F-4BEE-A71C-3EE308371C77}"/>
              </a:ext>
            </a:extLst>
          </p:cNvPr>
          <p:cNvSpPr>
            <a:spLocks noGrp="1"/>
          </p:cNvSpPr>
          <p:nvPr>
            <p:ph idx="1"/>
          </p:nvPr>
        </p:nvSpPr>
        <p:spPr>
          <a:xfrm>
            <a:off x="937623" y="450397"/>
            <a:ext cx="10515600" cy="6081032"/>
          </a:xfrm>
        </p:spPr>
        <p:txBody>
          <a:bodyPr>
            <a:normAutofit fontScale="62500" lnSpcReduction="20000"/>
          </a:bodyPr>
          <a:lstStyle/>
          <a:p>
            <a:pPr marL="0" indent="0">
              <a:buNone/>
            </a:pPr>
            <a:r>
              <a:rPr b="1" u="sng" dirty="0"/>
              <a:t>Responding to inappropriate </a:t>
            </a:r>
            <a:r>
              <a:rPr b="1" u="sng" dirty="0" err="1"/>
              <a:t>behaviour</a:t>
            </a:r>
            <a:endParaRPr dirty="0"/>
          </a:p>
          <a:p>
            <a:pPr marL="0" indent="0">
              <a:buNone/>
            </a:pPr>
            <a:r>
              <a:rPr dirty="0"/>
              <a:t>Staff will respond to inappropriate </a:t>
            </a:r>
            <a:r>
              <a:rPr dirty="0" err="1"/>
              <a:t>behaviour</a:t>
            </a:r>
            <a:r>
              <a:rPr dirty="0"/>
              <a:t> predictably, promptly and in a consistent, fair and proportionate manner so that pupils know with certainty that inappropriate </a:t>
            </a:r>
            <a:r>
              <a:rPr dirty="0" err="1"/>
              <a:t>behaviour</a:t>
            </a:r>
            <a:r>
              <a:rPr dirty="0"/>
              <a:t> will always be addressed. </a:t>
            </a:r>
          </a:p>
          <a:p>
            <a:pPr marL="0" indent="0">
              <a:buNone/>
            </a:pPr>
            <a:endParaRPr dirty="0"/>
          </a:p>
          <a:p>
            <a:pPr marL="0" indent="0">
              <a:buNone/>
            </a:pPr>
            <a:r>
              <a:rPr dirty="0"/>
              <a:t>At OLW, we have a ‘stepped approach’ for addressing low level </a:t>
            </a:r>
            <a:r>
              <a:rPr dirty="0" err="1"/>
              <a:t>behaviours</a:t>
            </a:r>
            <a:r>
              <a:rPr dirty="0"/>
              <a:t>. </a:t>
            </a:r>
          </a:p>
          <a:p>
            <a:pPr marL="0" indent="0">
              <a:buNone/>
            </a:pPr>
            <a:endParaRPr b="1" dirty="0"/>
          </a:p>
          <a:p>
            <a:pPr marL="0" indent="0">
              <a:buNone/>
            </a:pPr>
            <a:r>
              <a:rPr b="1" dirty="0"/>
              <a:t>Step 1 - 1st </a:t>
            </a:r>
            <a:r>
              <a:rPr lang="en-GB" b="1" dirty="0"/>
              <a:t>Reminder </a:t>
            </a:r>
            <a:r>
              <a:rPr b="1" dirty="0"/>
              <a:t> </a:t>
            </a:r>
            <a:endParaRPr dirty="0"/>
          </a:p>
          <a:p>
            <a:pPr marL="0" indent="0">
              <a:buNone/>
            </a:pPr>
            <a:r>
              <a:rPr dirty="0"/>
              <a:t>A child is told that their </a:t>
            </a:r>
            <a:r>
              <a:rPr dirty="0" err="1"/>
              <a:t>behaviour</a:t>
            </a:r>
            <a:r>
              <a:rPr dirty="0"/>
              <a:t> is inappropriate (label </a:t>
            </a:r>
            <a:r>
              <a:rPr dirty="0" err="1"/>
              <a:t>behaviour</a:t>
            </a:r>
            <a:r>
              <a:rPr dirty="0"/>
              <a:t>) and the impact that it is having on others. They will be offered a chance to change their </a:t>
            </a:r>
            <a:r>
              <a:rPr dirty="0" err="1"/>
              <a:t>behaviour</a:t>
            </a:r>
            <a:r>
              <a:rPr dirty="0"/>
              <a:t> and make a good choice. </a:t>
            </a:r>
            <a:r>
              <a:rPr b="1" dirty="0"/>
              <a:t> </a:t>
            </a:r>
            <a:endParaRPr dirty="0"/>
          </a:p>
          <a:p>
            <a:pPr marL="0" indent="0">
              <a:buNone/>
            </a:pPr>
            <a:r>
              <a:rPr b="1" dirty="0"/>
              <a:t>Step 2 – 2nd verbal warning</a:t>
            </a:r>
            <a:endParaRPr dirty="0"/>
          </a:p>
          <a:p>
            <a:pPr marL="0" indent="0">
              <a:buNone/>
            </a:pPr>
            <a:r>
              <a:rPr dirty="0"/>
              <a:t>The child is reminded that their </a:t>
            </a:r>
            <a:r>
              <a:rPr dirty="0" err="1"/>
              <a:t>behaviour</a:t>
            </a:r>
            <a:r>
              <a:rPr dirty="0"/>
              <a:t> (label </a:t>
            </a:r>
            <a:r>
              <a:rPr dirty="0" err="1"/>
              <a:t>behaviour</a:t>
            </a:r>
            <a:r>
              <a:rPr dirty="0"/>
              <a:t>) is still inappropriate and how it is impacting on others. They will be given another chance to change their </a:t>
            </a:r>
            <a:r>
              <a:rPr dirty="0" err="1"/>
              <a:t>behaviour</a:t>
            </a:r>
            <a:r>
              <a:rPr dirty="0"/>
              <a:t> and make a good choice. </a:t>
            </a:r>
          </a:p>
          <a:p>
            <a:pPr>
              <a:buNone/>
            </a:pPr>
            <a:r>
              <a:rPr b="1" dirty="0"/>
              <a:t> </a:t>
            </a:r>
            <a:r>
              <a:rPr lang="en-GB" b="1" dirty="0">
                <a:solidFill>
                  <a:srgbClr val="000000"/>
                </a:solidFill>
                <a:latin typeface="Times New Roman" panose="02020603050405020304" pitchFamily="18" charset="0"/>
              </a:rPr>
              <a:t>Step 3 – Calm Time</a:t>
            </a:r>
          </a:p>
          <a:p>
            <a:pPr>
              <a:buNone/>
            </a:pPr>
            <a:r>
              <a:rPr lang="en-GB" dirty="0">
                <a:solidFill>
                  <a:srgbClr val="000000"/>
                </a:solidFill>
                <a:latin typeface="Times New Roman" panose="02020603050405020304" pitchFamily="18" charset="0"/>
              </a:rPr>
              <a:t>If a pupil’s behaviour requires further support, they will be given a short period of time away from their classroom in a partner class or another appropriate space. This time is intended to provide the pupil with an opportunity to regulate their emotions, calm down and reflect on their behaviour in a supportive environment.</a:t>
            </a:r>
          </a:p>
          <a:p>
            <a:pPr>
              <a:buNone/>
            </a:pPr>
            <a:r>
              <a:rPr lang="en-GB" dirty="0">
                <a:solidFill>
                  <a:srgbClr val="000000"/>
                </a:solidFill>
                <a:latin typeface="Times New Roman" panose="02020603050405020304" pitchFamily="18" charset="0"/>
              </a:rPr>
              <a:t>The incident will be recorded on CPOMS and parents/carers will be informed where appropriate. Following the incident, staff will use the STAR approach (Setting, Trigger, Action, Result) to identify any patterns, triggers or antecedents that may have contributed to the behaviour. This information will help staff to better understand the pupil’s needs and put appropriate strategies and support in place to promote positive behaviour</a:t>
            </a:r>
          </a:p>
          <a:p>
            <a:pPr>
              <a:buNone/>
            </a:pPr>
            <a:endParaRPr dirty="0"/>
          </a:p>
        </p:txBody>
      </p:sp>
    </p:spTree>
    <p:extLst>
      <p:ext uri="{BB962C8B-B14F-4D97-AF65-F5344CB8AC3E}">
        <p14:creationId xmlns:p14="http://schemas.microsoft.com/office/powerpoint/2010/main" val="1974907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9D998-5950-4F13-85AF-6313FEECA6AC}"/>
              </a:ext>
            </a:extLst>
          </p:cNvPr>
          <p:cNvSpPr>
            <a:spLocks noGrp="1"/>
          </p:cNvSpPr>
          <p:nvPr>
            <p:ph type="title"/>
          </p:nvPr>
        </p:nvSpPr>
        <p:spPr/>
        <p:txBody>
          <a:bodyPr/>
          <a:lstStyle/>
          <a:p>
            <a:pPr algn="ctr">
              <a:buNone/>
            </a:pPr>
            <a:r>
              <a:t>Behaviour</a:t>
            </a:r>
          </a:p>
        </p:txBody>
      </p:sp>
      <p:sp>
        <p:nvSpPr>
          <p:cNvPr id="3" name="Content Placeholder 2">
            <a:extLst>
              <a:ext uri="{FF2B5EF4-FFF2-40B4-BE49-F238E27FC236}">
                <a16:creationId xmlns:a16="http://schemas.microsoft.com/office/drawing/2014/main" id="{1053EC8C-7758-4746-8497-EFCC2272D244}"/>
              </a:ext>
            </a:extLst>
          </p:cNvPr>
          <p:cNvSpPr>
            <a:spLocks noGrp="1"/>
          </p:cNvSpPr>
          <p:nvPr>
            <p:ph idx="1"/>
          </p:nvPr>
        </p:nvSpPr>
        <p:spPr/>
        <p:txBody>
          <a:bodyPr>
            <a:normAutofit fontScale="92500" lnSpcReduction="10000"/>
          </a:bodyPr>
          <a:lstStyle/>
          <a:p>
            <a:pPr>
              <a:buNone/>
            </a:pPr>
            <a:r>
              <a:rPr lang="en-GB" dirty="0">
                <a:solidFill>
                  <a:srgbClr val="000000"/>
                </a:solidFill>
                <a:latin typeface="Times New Roman" panose="02020603050405020304" pitchFamily="18" charset="0"/>
              </a:rPr>
              <a:t>Step 4 – Repair</a:t>
            </a:r>
          </a:p>
          <a:p>
            <a:pPr>
              <a:buNone/>
            </a:pPr>
            <a:r>
              <a:rPr lang="en-GB" dirty="0">
                <a:solidFill>
                  <a:srgbClr val="000000"/>
                </a:solidFill>
                <a:latin typeface="Times New Roman" panose="02020603050405020304" pitchFamily="18" charset="0"/>
              </a:rPr>
              <a:t>A discussion using restorative language takes place at break time with the pupil.</a:t>
            </a:r>
          </a:p>
          <a:p>
            <a:pPr>
              <a:buNone/>
            </a:pPr>
            <a:r>
              <a:rPr lang="en-GB" dirty="0">
                <a:solidFill>
                  <a:srgbClr val="000000"/>
                </a:solidFill>
                <a:latin typeface="Times New Roman" panose="02020603050405020304" pitchFamily="18" charset="0"/>
              </a:rPr>
              <a:t>1.What happened?</a:t>
            </a:r>
          </a:p>
          <a:p>
            <a:pPr>
              <a:buNone/>
            </a:pPr>
            <a:r>
              <a:rPr lang="en-GB" dirty="0">
                <a:solidFill>
                  <a:srgbClr val="000000"/>
                </a:solidFill>
                <a:latin typeface="Times New Roman" panose="02020603050405020304" pitchFamily="18" charset="0"/>
              </a:rPr>
              <a:t>2.How were you feeling at the time?</a:t>
            </a:r>
          </a:p>
          <a:p>
            <a:pPr>
              <a:buNone/>
            </a:pPr>
            <a:r>
              <a:rPr lang="en-GB" dirty="0">
                <a:solidFill>
                  <a:srgbClr val="000000"/>
                </a:solidFill>
                <a:latin typeface="Times New Roman" panose="02020603050405020304" pitchFamily="18" charset="0"/>
              </a:rPr>
              <a:t>3.How has it affected others?</a:t>
            </a:r>
          </a:p>
          <a:p>
            <a:pPr>
              <a:buNone/>
            </a:pPr>
            <a:r>
              <a:rPr lang="en-GB" dirty="0">
                <a:solidFill>
                  <a:srgbClr val="000000"/>
                </a:solidFill>
                <a:latin typeface="Times New Roman" panose="02020603050405020304" pitchFamily="18" charset="0"/>
              </a:rPr>
              <a:t>4.What could you do next time?</a:t>
            </a:r>
          </a:p>
          <a:p>
            <a:pPr>
              <a:buNone/>
            </a:pPr>
            <a:r>
              <a:rPr lang="en-GB" dirty="0">
                <a:solidFill>
                  <a:srgbClr val="000000"/>
                </a:solidFill>
                <a:latin typeface="Times New Roman" panose="02020603050405020304" pitchFamily="18" charset="0"/>
              </a:rPr>
              <a:t>5.How can this be repaired?</a:t>
            </a:r>
          </a:p>
          <a:p>
            <a:pPr>
              <a:buNone/>
            </a:pPr>
            <a:r>
              <a:rPr lang="en-GB" dirty="0">
                <a:solidFill>
                  <a:srgbClr val="000000"/>
                </a:solidFill>
                <a:latin typeface="Times New Roman" panose="02020603050405020304" pitchFamily="18" charset="0"/>
              </a:rPr>
              <a:t>The repair will include a reflection period, as outlined below. This will be communicated to parents by the class teacher.</a:t>
            </a:r>
          </a:p>
          <a:p>
            <a:pPr marL="0" indent="0">
              <a:buNone/>
            </a:pPr>
            <a:endParaRPr dirty="0"/>
          </a:p>
        </p:txBody>
      </p:sp>
    </p:spTree>
    <p:extLst>
      <p:ext uri="{BB962C8B-B14F-4D97-AF65-F5344CB8AC3E}">
        <p14:creationId xmlns:p14="http://schemas.microsoft.com/office/powerpoint/2010/main" val="3597540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54D88-C4AE-4A5F-76CD-A1A5F9D683D1}"/>
              </a:ext>
            </a:extLst>
          </p:cNvPr>
          <p:cNvSpPr>
            <a:spLocks noGrp="1"/>
          </p:cNvSpPr>
          <p:nvPr>
            <p:ph type="title"/>
          </p:nvPr>
        </p:nvSpPr>
        <p:spPr/>
        <p:txBody>
          <a:bodyPr/>
          <a:lstStyle/>
          <a:p>
            <a:r>
              <a:rPr lang="en-GB" dirty="0"/>
              <a:t>Behaviour</a:t>
            </a:r>
          </a:p>
        </p:txBody>
      </p:sp>
      <p:sp>
        <p:nvSpPr>
          <p:cNvPr id="4" name="TextBox 3">
            <a:extLst>
              <a:ext uri="{FF2B5EF4-FFF2-40B4-BE49-F238E27FC236}">
                <a16:creationId xmlns:a16="http://schemas.microsoft.com/office/drawing/2014/main" id="{0F5AD448-6B8F-B0EA-1D50-4C8E39733382}"/>
              </a:ext>
            </a:extLst>
          </p:cNvPr>
          <p:cNvSpPr txBox="1"/>
          <p:nvPr/>
        </p:nvSpPr>
        <p:spPr>
          <a:xfrm>
            <a:off x="1741715" y="1591224"/>
            <a:ext cx="8360228" cy="4524315"/>
          </a:xfrm>
          <a:prstGeom prst="rect">
            <a:avLst/>
          </a:prstGeom>
          <a:noFill/>
        </p:spPr>
        <p:txBody>
          <a:bodyPr wrap="square">
            <a:spAutoFit/>
          </a:bodyPr>
          <a:lstStyle/>
          <a:p>
            <a:r>
              <a:rPr lang="en-GB" dirty="0">
                <a:solidFill>
                  <a:srgbClr val="000000"/>
                </a:solidFill>
                <a:latin typeface="Times New Roman" panose="02020603050405020304" pitchFamily="18" charset="0"/>
              </a:rPr>
              <a:t>T</a:t>
            </a:r>
            <a:r>
              <a:rPr lang="en-GB" dirty="0"/>
              <a:t>he following consequences apply where the same or similar inappropriate behaviour is repeated.</a:t>
            </a:r>
          </a:p>
          <a:p>
            <a:r>
              <a:rPr lang="en-GB" dirty="0"/>
              <a:t>· First instance: The pupil will have a 5-minute reflection period during break time. An informal conversation will take place with parents/carers to discuss the incident and ensure they are aware of the behaviour.</a:t>
            </a:r>
          </a:p>
          <a:p>
            <a:r>
              <a:rPr lang="en-GB" dirty="0"/>
              <a:t>· Second instance: The pupil will have a 15-minute reflection period during lunchtime. Parents/carers will be spoken to and reminded of the next steps should the behaviour continue.</a:t>
            </a:r>
          </a:p>
          <a:p>
            <a:r>
              <a:rPr lang="en-GB" dirty="0"/>
              <a:t>· Third instance: The pupil will have a 15-minute reflection period during lunchtime. A formal meeting will be arranged with the parent/carer and pupil to discuss the behaviour, identify any underlying needs and agree on appropriate support and next steps.</a:t>
            </a:r>
          </a:p>
          <a:p>
            <a:pPr algn="l">
              <a:buNone/>
            </a:pPr>
            <a:r>
              <a:rPr lang="en-GB" b="0" i="0" dirty="0">
                <a:solidFill>
                  <a:srgbClr val="000000"/>
                </a:solidFill>
                <a:effectLst/>
                <a:latin typeface="Times New Roman" panose="02020603050405020304" pitchFamily="18" charset="0"/>
              </a:rPr>
              <a:t>4.What could you do next time?</a:t>
            </a:r>
          </a:p>
          <a:p>
            <a:pPr algn="l">
              <a:buNone/>
            </a:pPr>
            <a:r>
              <a:rPr lang="en-GB" b="0" i="0" dirty="0">
                <a:solidFill>
                  <a:srgbClr val="000000"/>
                </a:solidFill>
                <a:effectLst/>
                <a:latin typeface="Times New Roman" panose="02020603050405020304" pitchFamily="18" charset="0"/>
              </a:rPr>
              <a:t>5.How can this be repaired?</a:t>
            </a:r>
          </a:p>
          <a:p>
            <a:pPr algn="l">
              <a:buNone/>
            </a:pPr>
            <a:r>
              <a:rPr lang="en-GB" b="0" i="0" dirty="0">
                <a:solidFill>
                  <a:srgbClr val="000000"/>
                </a:solidFill>
                <a:effectLst/>
                <a:latin typeface="Times New Roman" panose="02020603050405020304" pitchFamily="18" charset="0"/>
              </a:rPr>
              <a:t>The repair will include a reflection period, as outlined below. This will be communicated to parents by the class teacher.</a:t>
            </a:r>
          </a:p>
        </p:txBody>
      </p:sp>
    </p:spTree>
    <p:extLst>
      <p:ext uri="{BB962C8B-B14F-4D97-AF65-F5344CB8AC3E}">
        <p14:creationId xmlns:p14="http://schemas.microsoft.com/office/powerpoint/2010/main" val="873910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798AB-9087-86F5-9596-54D998E4E9A8}"/>
              </a:ext>
            </a:extLst>
          </p:cNvPr>
          <p:cNvSpPr>
            <a:spLocks noGrp="1"/>
          </p:cNvSpPr>
          <p:nvPr>
            <p:ph type="title"/>
          </p:nvPr>
        </p:nvSpPr>
        <p:spPr/>
        <p:txBody>
          <a:bodyPr/>
          <a:lstStyle/>
          <a:p>
            <a:r>
              <a:rPr lang="en-GB" dirty="0"/>
              <a:t>Serious Incident</a:t>
            </a:r>
          </a:p>
        </p:txBody>
      </p:sp>
      <p:sp>
        <p:nvSpPr>
          <p:cNvPr id="4" name="TextBox 3">
            <a:extLst>
              <a:ext uri="{FF2B5EF4-FFF2-40B4-BE49-F238E27FC236}">
                <a16:creationId xmlns:a16="http://schemas.microsoft.com/office/drawing/2014/main" id="{3A341025-A5E2-D319-C36D-5874CBC396AA}"/>
              </a:ext>
            </a:extLst>
          </p:cNvPr>
          <p:cNvSpPr txBox="1"/>
          <p:nvPr/>
        </p:nvSpPr>
        <p:spPr>
          <a:xfrm>
            <a:off x="740228" y="1573135"/>
            <a:ext cx="9525000" cy="4801314"/>
          </a:xfrm>
          <a:prstGeom prst="rect">
            <a:avLst/>
          </a:prstGeom>
          <a:noFill/>
        </p:spPr>
        <p:txBody>
          <a:bodyPr wrap="square">
            <a:spAutoFit/>
          </a:bodyPr>
          <a:lstStyle/>
          <a:p>
            <a:pPr algn="l">
              <a:buNone/>
            </a:pPr>
            <a:r>
              <a:rPr lang="en-GB" b="0" i="0" dirty="0">
                <a:solidFill>
                  <a:srgbClr val="000000"/>
                </a:solidFill>
                <a:effectLst/>
                <a:latin typeface="Times New Roman" panose="02020603050405020304" pitchFamily="18" charset="0"/>
              </a:rPr>
              <a:t>For more serious behaviours, including violence, physical aggression, defiance, or persistent low-level disruption, the class teacher will carry out an investigation with the pupil(s) involved. This will include gathering information about the context, circumstances and intent behind the behaviour. Staff will then determine an appropriate and proportionate response, taking into account the individual needs and circumstances of the pupil.</a:t>
            </a:r>
          </a:p>
          <a:p>
            <a:pPr algn="l">
              <a:buNone/>
            </a:pPr>
            <a:r>
              <a:rPr lang="en-GB" b="0" i="0" dirty="0">
                <a:solidFill>
                  <a:srgbClr val="000000"/>
                </a:solidFill>
                <a:effectLst/>
                <a:latin typeface="Times New Roman" panose="02020603050405020304" pitchFamily="18" charset="0"/>
              </a:rPr>
              <a:t>The incident will be referred to a member of SLT, such as the Phase Leader, Deputy Headteacher, or Headteacher. The behaviour incident will be recorded on CPOMS and a meeting will be arranged with parents/carers to discuss the incident, the support required, and the next steps.</a:t>
            </a:r>
          </a:p>
          <a:p>
            <a:pPr algn="l">
              <a:buNone/>
            </a:pPr>
            <a:r>
              <a:rPr lang="en-GB" b="0" i="0" dirty="0">
                <a:solidFill>
                  <a:srgbClr val="000000"/>
                </a:solidFill>
                <a:effectLst/>
                <a:latin typeface="Times New Roman" panose="02020603050405020304" pitchFamily="18" charset="0"/>
              </a:rPr>
              <a:t>Possible consequences and next steps:</a:t>
            </a:r>
          </a:p>
          <a:p>
            <a:pPr algn="l">
              <a:buNone/>
            </a:pPr>
            <a:r>
              <a:rPr lang="en-GB" b="0" i="0" dirty="0">
                <a:solidFill>
                  <a:srgbClr val="000000"/>
                </a:solidFill>
                <a:effectLst/>
                <a:latin typeface="Times New Roman" panose="02020603050405020304" pitchFamily="18" charset="0"/>
              </a:rPr>
              <a:t>· First instance: The pupil will complete a 30-minute reflection period during lunchtime.</a:t>
            </a:r>
          </a:p>
          <a:p>
            <a:pPr algn="l">
              <a:buNone/>
            </a:pPr>
            <a:r>
              <a:rPr lang="en-GB" b="0" i="0" dirty="0">
                <a:solidFill>
                  <a:srgbClr val="000000"/>
                </a:solidFill>
                <a:effectLst/>
                <a:latin typeface="Times New Roman" panose="02020603050405020304" pitchFamily="18" charset="0"/>
              </a:rPr>
              <a:t>· Second instance: The pupil will complete an in-school exclusion and will be placed on a behaviour journal for two weeks to monitor the specific behaviour. If the behaviour occurs again during this monitoring period, the pupil will move immediately to a report card system, including weekly meetings with parents/carers to review progress and identify further support strategies.</a:t>
            </a:r>
          </a:p>
          <a:p>
            <a:pPr algn="l">
              <a:buNone/>
            </a:pPr>
            <a:r>
              <a:rPr lang="en-GB" b="0" i="0" dirty="0">
                <a:solidFill>
                  <a:srgbClr val="000000"/>
                </a:solidFill>
                <a:effectLst/>
                <a:latin typeface="Times New Roman" panose="02020603050405020304" pitchFamily="18" charset="0"/>
              </a:rPr>
              <a:t>· Third instance: The pupil will be placed on a report card with regular monitoring and weekly meetings with parents/carers. A personalised behaviour support plan may also be considered, involving relevant staff and external agencies where appropriate.</a:t>
            </a:r>
          </a:p>
        </p:txBody>
      </p:sp>
    </p:spTree>
    <p:extLst>
      <p:ext uri="{BB962C8B-B14F-4D97-AF65-F5344CB8AC3E}">
        <p14:creationId xmlns:p14="http://schemas.microsoft.com/office/powerpoint/2010/main" val="2530019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854AA-8312-409C-B453-48D4929A124E}"/>
              </a:ext>
            </a:extLst>
          </p:cNvPr>
          <p:cNvSpPr>
            <a:spLocks noGrp="1"/>
          </p:cNvSpPr>
          <p:nvPr>
            <p:ph type="title"/>
          </p:nvPr>
        </p:nvSpPr>
        <p:spPr/>
        <p:txBody>
          <a:bodyPr/>
          <a:lstStyle/>
          <a:p>
            <a:pPr algn="ctr">
              <a:buNone/>
            </a:pPr>
            <a:r>
              <a:t>Uniform</a:t>
            </a:r>
          </a:p>
        </p:txBody>
      </p:sp>
      <p:sp>
        <p:nvSpPr>
          <p:cNvPr id="3" name="Content Placeholder 2">
            <a:extLst>
              <a:ext uri="{FF2B5EF4-FFF2-40B4-BE49-F238E27FC236}">
                <a16:creationId xmlns:a16="http://schemas.microsoft.com/office/drawing/2014/main" id="{A69ED68B-1628-420E-BEC8-FA64EE75F0DF}"/>
              </a:ext>
            </a:extLst>
          </p:cNvPr>
          <p:cNvSpPr>
            <a:spLocks noGrp="1"/>
          </p:cNvSpPr>
          <p:nvPr>
            <p:ph idx="1"/>
          </p:nvPr>
        </p:nvSpPr>
        <p:spPr>
          <a:xfrm>
            <a:off x="543592" y="1530953"/>
            <a:ext cx="7667625" cy="4351306"/>
          </a:xfrm>
        </p:spPr>
        <p:txBody>
          <a:bodyPr>
            <a:normAutofit lnSpcReduction="10000"/>
          </a:bodyPr>
          <a:lstStyle/>
          <a:p>
            <a:r>
              <a:t>Please ensure that your child wears the correct school uniform and PE uniform</a:t>
            </a:r>
          </a:p>
          <a:p>
            <a:r>
              <a:t>That uniform is labelled</a:t>
            </a:r>
            <a:endParaRPr>
              <a:solidFill>
                <a:srgbClr val="00B050"/>
              </a:solidFill>
            </a:endParaRPr>
          </a:p>
          <a:p>
            <a:r>
              <a:t>No jewellery please, except stud earrings.</a:t>
            </a:r>
          </a:p>
          <a:p>
            <a:r>
              <a:t>PLEASE REMOVE EARRINGS FOR SWIMMING DAY!</a:t>
            </a:r>
          </a:p>
          <a:p>
            <a:r>
              <a:t>No nail varnish</a:t>
            </a:r>
          </a:p>
          <a:p>
            <a:r>
              <a:t>For PE, they are allowed to wear dark, plain bottoms with the school PE top and school jumper.</a:t>
            </a:r>
          </a:p>
          <a:p>
            <a:r>
              <a:t>Long hair to be tied up on PE days.</a:t>
            </a:r>
          </a:p>
        </p:txBody>
      </p:sp>
      <p:pic>
        <p:nvPicPr>
          <p:cNvPr id="7" name="Picture 6"/>
          <p:cNvPicPr>
            <a:picLocks noChangeAspect="1"/>
          </p:cNvPicPr>
          <p:nvPr/>
        </p:nvPicPr>
        <p:blipFill>
          <a:blip r:embed="rId3"/>
          <a:srcRect l="2552" r="2552"/>
          <a:stretch>
            <a:fillRect/>
          </a:stretch>
        </p:blipFill>
        <p:spPr>
          <a:xfrm>
            <a:off x="8572500" y="2476500"/>
            <a:ext cx="2667000" cy="2714625"/>
          </a:xfrm>
          <a:prstGeom prst="roundRect">
            <a:avLst>
              <a:gd name="adj" fmla="val 6429"/>
            </a:avLst>
          </a:prstGeom>
        </p:spPr>
      </p:pic>
    </p:spTree>
    <p:extLst>
      <p:ext uri="{BB962C8B-B14F-4D97-AF65-F5344CB8AC3E}">
        <p14:creationId xmlns:p14="http://schemas.microsoft.com/office/powerpoint/2010/main" val="2316818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ECC4F-8CE6-4753-8371-B3AE93A9E6F5}"/>
              </a:ext>
            </a:extLst>
          </p:cNvPr>
          <p:cNvSpPr>
            <a:spLocks noGrp="1"/>
          </p:cNvSpPr>
          <p:nvPr>
            <p:ph type="title"/>
          </p:nvPr>
        </p:nvSpPr>
        <p:spPr/>
        <p:txBody>
          <a:bodyPr/>
          <a:lstStyle/>
          <a:p>
            <a:pPr algn="ctr">
              <a:buNone/>
            </a:pPr>
            <a:r>
              <a:t>Communication</a:t>
            </a:r>
          </a:p>
        </p:txBody>
      </p:sp>
      <p:sp>
        <p:nvSpPr>
          <p:cNvPr id="3" name="Content Placeholder 2">
            <a:extLst>
              <a:ext uri="{FF2B5EF4-FFF2-40B4-BE49-F238E27FC236}">
                <a16:creationId xmlns:a16="http://schemas.microsoft.com/office/drawing/2014/main" id="{4B00E1E0-E407-45F5-B63B-C411374072E0}"/>
              </a:ext>
            </a:extLst>
          </p:cNvPr>
          <p:cNvSpPr>
            <a:spLocks noGrp="1"/>
          </p:cNvSpPr>
          <p:nvPr>
            <p:ph idx="1"/>
          </p:nvPr>
        </p:nvSpPr>
        <p:spPr>
          <a:xfrm>
            <a:off x="838200" y="1825657"/>
            <a:ext cx="7667625" cy="4351306"/>
          </a:xfrm>
        </p:spPr>
        <p:txBody>
          <a:bodyPr>
            <a:normAutofit fontScale="45439" lnSpcReduction="20000"/>
          </a:bodyPr>
          <a:lstStyle/>
          <a:p>
            <a:r>
              <a:rPr sz="5300" dirty="0" err="1"/>
              <a:t>Parentpay</a:t>
            </a:r>
            <a:endParaRPr sz="5300" dirty="0"/>
          </a:p>
          <a:p>
            <a:pPr marL="0" indent="0">
              <a:buNone/>
            </a:pPr>
            <a:endParaRPr sz="5300" dirty="0"/>
          </a:p>
          <a:p>
            <a:r>
              <a:rPr sz="5300" dirty="0"/>
              <a:t>Marvellous Me</a:t>
            </a:r>
          </a:p>
          <a:p>
            <a:pPr marL="0" indent="0">
              <a:buNone/>
            </a:pPr>
            <a:r>
              <a:rPr sz="5300" dirty="0"/>
              <a:t>- Reminders</a:t>
            </a:r>
          </a:p>
          <a:p>
            <a:pPr>
              <a:buFontTx/>
              <a:buChar char="-"/>
            </a:pPr>
            <a:r>
              <a:rPr sz="5300" dirty="0"/>
              <a:t>If your child is in the Golden Book</a:t>
            </a:r>
          </a:p>
          <a:p>
            <a:pPr>
              <a:buFontTx/>
              <a:buChar char="-"/>
            </a:pPr>
            <a:r>
              <a:rPr sz="5300" dirty="0"/>
              <a:t>Demonstrated a positive learning </a:t>
            </a:r>
            <a:r>
              <a:rPr sz="5300" dirty="0" err="1"/>
              <a:t>behaviour</a:t>
            </a:r>
            <a:endParaRPr sz="5300" dirty="0"/>
          </a:p>
          <a:p>
            <a:pPr>
              <a:buFontTx/>
              <a:buChar char="-"/>
            </a:pPr>
            <a:r>
              <a:rPr sz="5300" dirty="0"/>
              <a:t>Ask you to ask your child about their learning twice a week</a:t>
            </a:r>
          </a:p>
          <a:p>
            <a:pPr>
              <a:buFontTx/>
              <a:buChar char="-"/>
            </a:pPr>
            <a:endParaRPr sz="5300" dirty="0"/>
          </a:p>
          <a:p>
            <a:r>
              <a:rPr sz="5300" dirty="0"/>
              <a:t>Instagram (IF  NOT SO ALREADY PLEASE LET THE OFFICE KNOW IF YOUR CHILD CAN BE ON INSTAGRAM)</a:t>
            </a:r>
          </a:p>
          <a:p>
            <a:pPr>
              <a:buFontTx/>
              <a:buChar char="-"/>
            </a:pPr>
            <a:endParaRPr sz="5300" dirty="0"/>
          </a:p>
          <a:p>
            <a:endParaRPr sz="5300" dirty="0"/>
          </a:p>
          <a:p>
            <a:endParaRPr dirty="0"/>
          </a:p>
          <a:p>
            <a:endParaRPr dirty="0"/>
          </a:p>
          <a:p>
            <a:pPr marL="0" indent="0">
              <a:buNone/>
            </a:pPr>
            <a:endParaRPr dirty="0"/>
          </a:p>
          <a:p>
            <a:pPr marL="0" indent="0">
              <a:buNone/>
            </a:pPr>
            <a:endParaRPr dirty="0"/>
          </a:p>
        </p:txBody>
      </p:sp>
      <p:pic>
        <p:nvPicPr>
          <p:cNvPr id="7" name="Picture 6"/>
          <p:cNvPicPr>
            <a:picLocks noChangeAspect="1"/>
          </p:cNvPicPr>
          <p:nvPr/>
        </p:nvPicPr>
        <p:blipFill>
          <a:blip r:embed="rId3"/>
          <a:srcRect l="7517" r="7517"/>
          <a:stretch>
            <a:fillRect/>
          </a:stretch>
        </p:blipFill>
        <p:spPr>
          <a:xfrm>
            <a:off x="8905875" y="2571750"/>
            <a:ext cx="2333625" cy="2714625"/>
          </a:xfrm>
          <a:prstGeom prst="roundRect">
            <a:avLst>
              <a:gd name="adj" fmla="val 7347"/>
            </a:avLst>
          </a:prstGeom>
        </p:spPr>
      </p:pic>
    </p:spTree>
    <p:extLst>
      <p:ext uri="{BB962C8B-B14F-4D97-AF65-F5344CB8AC3E}">
        <p14:creationId xmlns:p14="http://schemas.microsoft.com/office/powerpoint/2010/main" val="1370111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AA9A8-C9C9-4275-98DF-655474700F61}"/>
              </a:ext>
            </a:extLst>
          </p:cNvPr>
          <p:cNvSpPr>
            <a:spLocks noGrp="1"/>
          </p:cNvSpPr>
          <p:nvPr>
            <p:ph type="title"/>
          </p:nvPr>
        </p:nvSpPr>
        <p:spPr/>
        <p:txBody>
          <a:bodyPr/>
          <a:lstStyle/>
          <a:p>
            <a:pPr algn="ctr">
              <a:buNone/>
            </a:pPr>
            <a:r>
              <a:t>Sharing and Resolving Concerns</a:t>
            </a:r>
          </a:p>
        </p:txBody>
      </p:sp>
      <p:sp>
        <p:nvSpPr>
          <p:cNvPr id="3" name="Content Placeholder 2">
            <a:extLst>
              <a:ext uri="{FF2B5EF4-FFF2-40B4-BE49-F238E27FC236}">
                <a16:creationId xmlns:a16="http://schemas.microsoft.com/office/drawing/2014/main" id="{B4B7B9B5-48B8-4998-B865-5C6022837358}"/>
              </a:ext>
            </a:extLst>
          </p:cNvPr>
          <p:cNvSpPr>
            <a:spLocks noGrp="1"/>
          </p:cNvSpPr>
          <p:nvPr>
            <p:ph idx="1"/>
          </p:nvPr>
        </p:nvSpPr>
        <p:spPr>
          <a:xfrm>
            <a:off x="838200" y="1419224"/>
            <a:ext cx="10515600" cy="5146675"/>
          </a:xfrm>
        </p:spPr>
        <p:txBody>
          <a:bodyPr>
            <a:normAutofit lnSpcReduction="10000"/>
          </a:bodyPr>
          <a:lstStyle/>
          <a:p>
            <a:pPr marL="0" indent="0">
              <a:buNone/>
            </a:pPr>
            <a:endParaRPr/>
          </a:p>
          <a:p>
            <a:pPr marL="0" indent="0">
              <a:buNone/>
            </a:pPr>
            <a:r>
              <a:rPr sz="3400"/>
              <a:t>A reminder that we have clear pathways to ensure a concern you may have is quickly and effectively resolved. </a:t>
            </a:r>
          </a:p>
          <a:p>
            <a:pPr marL="0" indent="0">
              <a:buNone/>
            </a:pPr>
            <a:endParaRPr sz="3400"/>
          </a:p>
          <a:p>
            <a:pPr marL="0" indent="0">
              <a:buNone/>
            </a:pPr>
            <a:r>
              <a:rPr sz="3400"/>
              <a:t>Please speak to your child’s class teacher first and they can escalate it further if needed. </a:t>
            </a:r>
          </a:p>
          <a:p>
            <a:pPr marL="0" indent="0">
              <a:buNone/>
            </a:pPr>
            <a:endParaRPr sz="3400"/>
          </a:p>
          <a:p>
            <a:pPr marL="0" indent="0">
              <a:buNone/>
            </a:pPr>
            <a:r>
              <a:rPr sz="3400"/>
              <a:t>In any incident, you don’t feel as though your issue has been resolved, you may speak to Miss Yarnold (middle phase lead). </a:t>
            </a:r>
          </a:p>
        </p:txBody>
      </p:sp>
    </p:spTree>
    <p:extLst>
      <p:ext uri="{BB962C8B-B14F-4D97-AF65-F5344CB8AC3E}">
        <p14:creationId xmlns:p14="http://schemas.microsoft.com/office/powerpoint/2010/main" val="7794350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3EFB8-9C61-46C9-AF5F-F8A486ADA1C6}"/>
              </a:ext>
            </a:extLst>
          </p:cNvPr>
          <p:cNvSpPr>
            <a:spLocks noGrp="1"/>
          </p:cNvSpPr>
          <p:nvPr>
            <p:ph type="title"/>
          </p:nvPr>
        </p:nvSpPr>
        <p:spPr/>
        <p:txBody>
          <a:bodyPr/>
          <a:lstStyle/>
          <a:p>
            <a:pPr algn="ctr">
              <a:buNone/>
            </a:pPr>
            <a:r>
              <a:t>SEND</a:t>
            </a:r>
          </a:p>
        </p:txBody>
      </p:sp>
      <p:sp>
        <p:nvSpPr>
          <p:cNvPr id="3" name="Content Placeholder 2">
            <a:extLst>
              <a:ext uri="{FF2B5EF4-FFF2-40B4-BE49-F238E27FC236}">
                <a16:creationId xmlns:a16="http://schemas.microsoft.com/office/drawing/2014/main" id="{D1F3DC19-4D25-479A-A78B-B33D21DAAA4A}"/>
              </a:ext>
            </a:extLst>
          </p:cNvPr>
          <p:cNvSpPr>
            <a:spLocks noGrp="1"/>
          </p:cNvSpPr>
          <p:nvPr>
            <p:ph idx="1"/>
          </p:nvPr>
        </p:nvSpPr>
        <p:spPr>
          <a:xfrm>
            <a:off x="838200" y="1825657"/>
            <a:ext cx="6810375" cy="4351306"/>
          </a:xfrm>
        </p:spPr>
        <p:txBody>
          <a:bodyPr/>
          <a:lstStyle/>
          <a:p>
            <a:pPr marL="0" indent="0">
              <a:buNone/>
            </a:pPr>
            <a:r>
              <a:t>Mrs Compton is our SENCO. </a:t>
            </a:r>
          </a:p>
          <a:p>
            <a:pPr marL="0" indent="0">
              <a:buNone/>
            </a:pPr>
            <a:endParaRPr/>
          </a:p>
          <a:p>
            <a:pPr marL="0" indent="0">
              <a:buNone/>
            </a:pPr>
            <a:r>
              <a:t>Please do make an appointment with her and your child’s class teacher if you feel your child has an underlying need or if you are concerned about behaviours at home.</a:t>
            </a:r>
          </a:p>
        </p:txBody>
      </p:sp>
      <p:pic>
        <p:nvPicPr>
          <p:cNvPr id="7" name="Picture 6"/>
          <p:cNvPicPr>
            <a:picLocks noChangeAspect="1"/>
          </p:cNvPicPr>
          <p:nvPr/>
        </p:nvPicPr>
        <p:blipFill>
          <a:blip r:embed="rId3"/>
          <a:srcRect t="8051" b="8051"/>
          <a:stretch>
            <a:fillRect/>
          </a:stretch>
        </p:blipFill>
        <p:spPr>
          <a:xfrm>
            <a:off x="8048625" y="2476500"/>
            <a:ext cx="3048000" cy="2571750"/>
          </a:xfrm>
          <a:prstGeom prst="roundRect">
            <a:avLst>
              <a:gd name="adj" fmla="val 6667"/>
            </a:avLst>
          </a:prstGeom>
        </p:spPr>
      </p:pic>
    </p:spTree>
    <p:extLst>
      <p:ext uri="{BB962C8B-B14F-4D97-AF65-F5344CB8AC3E}">
        <p14:creationId xmlns:p14="http://schemas.microsoft.com/office/powerpoint/2010/main" val="827889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3A884-461B-4878-8839-17CE967373FC}"/>
              </a:ext>
            </a:extLst>
          </p:cNvPr>
          <p:cNvSpPr>
            <a:spLocks noGrp="1"/>
          </p:cNvSpPr>
          <p:nvPr>
            <p:ph type="title"/>
          </p:nvPr>
        </p:nvSpPr>
        <p:spPr/>
        <p:txBody>
          <a:bodyPr/>
          <a:lstStyle/>
          <a:p>
            <a:pPr algn="ctr">
              <a:buNone/>
            </a:pPr>
            <a:r>
              <a:t>Safeguarding</a:t>
            </a:r>
          </a:p>
        </p:txBody>
      </p:sp>
      <p:sp>
        <p:nvSpPr>
          <p:cNvPr id="3" name="Content Placeholder 2">
            <a:extLst>
              <a:ext uri="{FF2B5EF4-FFF2-40B4-BE49-F238E27FC236}">
                <a16:creationId xmlns:a16="http://schemas.microsoft.com/office/drawing/2014/main" id="{A5FCA3D7-6DAE-44ED-A5FC-DAB5C26CCBE6}"/>
              </a:ext>
            </a:extLst>
          </p:cNvPr>
          <p:cNvSpPr>
            <a:spLocks noGrp="1"/>
          </p:cNvSpPr>
          <p:nvPr>
            <p:ph idx="1"/>
          </p:nvPr>
        </p:nvSpPr>
        <p:spPr>
          <a:xfrm>
            <a:off x="838200" y="1825657"/>
            <a:ext cx="8572500" cy="4351306"/>
          </a:xfrm>
        </p:spPr>
        <p:txBody>
          <a:bodyPr>
            <a:normAutofit fontScale="83377" lnSpcReduction="20000"/>
          </a:bodyPr>
          <a:lstStyle/>
          <a:p>
            <a:pPr marL="0" indent="0">
              <a:buNone/>
            </a:pPr>
            <a:r>
              <a:t>We have a dedicated safeguarding team who work together to ensure the safety of all children at OLW.</a:t>
            </a:r>
          </a:p>
          <a:p>
            <a:pPr marL="0" indent="0">
              <a:buNone/>
            </a:pPr>
            <a:endParaRPr/>
          </a:p>
          <a:p>
            <a:pPr marL="0" indent="0">
              <a:buNone/>
            </a:pPr>
            <a:r>
              <a:t>The school has four named DSL’s (Designated Safeguarding Leads) for Child Protection: </a:t>
            </a:r>
          </a:p>
          <a:p>
            <a:pPr marL="0" indent="0">
              <a:buNone/>
            </a:pPr>
            <a:r>
              <a:t>Mrs Enstone (Headteacher), Mrs Ashcroft (Deputy Headteacher), Mrs Compton (Assistant Head/Y1 Teacher/SENCO) and Mrs Lloyd (Family Support Manager). Mr Craggs (Year 6 teacher and Assistant Head)</a:t>
            </a:r>
          </a:p>
          <a:p>
            <a:pPr marL="0" indent="0">
              <a:buNone/>
            </a:pPr>
            <a:endParaRPr>
              <a:solidFill>
                <a:srgbClr val="00B050"/>
              </a:solidFill>
            </a:endParaRPr>
          </a:p>
          <a:p>
            <a:pPr marL="0" indent="0">
              <a:buNone/>
            </a:pPr>
            <a:endParaRPr>
              <a:solidFill>
                <a:srgbClr val="00B050"/>
              </a:solidFill>
            </a:endParaRPr>
          </a:p>
          <a:p>
            <a:pPr marL="0" indent="0">
              <a:buNone/>
            </a:pPr>
            <a:r>
              <a:rPr b="1"/>
              <a:t>If your child sustains an injury such as a bruise, please inform us about how this has happened as we will be required to investigate as part of our safeguarding procedures.</a:t>
            </a:r>
          </a:p>
          <a:p>
            <a:pPr marL="0" indent="0">
              <a:buNone/>
            </a:pPr>
            <a:endParaRPr/>
          </a:p>
        </p:txBody>
      </p:sp>
      <p:pic>
        <p:nvPicPr>
          <p:cNvPr id="7" name="Picture 6"/>
          <p:cNvPicPr>
            <a:picLocks noChangeAspect="1"/>
          </p:cNvPicPr>
          <p:nvPr/>
        </p:nvPicPr>
        <p:blipFill>
          <a:blip r:embed="rId3"/>
          <a:srcRect l="4505" r="4505"/>
          <a:stretch>
            <a:fillRect/>
          </a:stretch>
        </p:blipFill>
        <p:spPr>
          <a:xfrm>
            <a:off x="9525000" y="2857500"/>
            <a:ext cx="1809750" cy="2000250"/>
          </a:xfrm>
          <a:prstGeom prst="roundRect">
            <a:avLst>
              <a:gd name="adj" fmla="val 9474"/>
            </a:avLst>
          </a:prstGeom>
        </p:spPr>
      </p:pic>
    </p:spTree>
    <p:extLst>
      <p:ext uri="{BB962C8B-B14F-4D97-AF65-F5344CB8AC3E}">
        <p14:creationId xmlns:p14="http://schemas.microsoft.com/office/powerpoint/2010/main" val="38963402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08983-E828-4AF7-8045-D58C0CEE38E1}"/>
              </a:ext>
            </a:extLst>
          </p:cNvPr>
          <p:cNvSpPr>
            <a:spLocks noGrp="1"/>
          </p:cNvSpPr>
          <p:nvPr>
            <p:ph type="title"/>
          </p:nvPr>
        </p:nvSpPr>
        <p:spPr/>
        <p:txBody>
          <a:bodyPr/>
          <a:lstStyle/>
          <a:p>
            <a:pPr algn="ctr">
              <a:buNone/>
            </a:pPr>
            <a:r>
              <a:t>Enrichment Opportunities</a:t>
            </a:r>
          </a:p>
        </p:txBody>
      </p:sp>
      <p:sp>
        <p:nvSpPr>
          <p:cNvPr id="3" name="Content Placeholder 2">
            <a:extLst>
              <a:ext uri="{FF2B5EF4-FFF2-40B4-BE49-F238E27FC236}">
                <a16:creationId xmlns:a16="http://schemas.microsoft.com/office/drawing/2014/main" id="{510A1441-9895-440C-A09D-231644739389}"/>
              </a:ext>
            </a:extLst>
          </p:cNvPr>
          <p:cNvSpPr>
            <a:spLocks noGrp="1"/>
          </p:cNvSpPr>
          <p:nvPr>
            <p:ph idx="1"/>
          </p:nvPr>
        </p:nvSpPr>
        <p:spPr/>
        <p:txBody>
          <a:bodyPr/>
          <a:lstStyle/>
          <a:p>
            <a:pPr marL="514350" indent="-514350">
              <a:buAutoNum type="arabicPeriod"/>
            </a:pPr>
            <a:r>
              <a:rPr>
                <a:solidFill>
                  <a:srgbClr val="FF0000"/>
                </a:solidFill>
              </a:rPr>
              <a:t>Lickey Hills (Geography links)</a:t>
            </a:r>
          </a:p>
          <a:p>
            <a:pPr marL="514350" indent="-514350">
              <a:buAutoNum type="arabicPeriod"/>
            </a:pPr>
            <a:r>
              <a:rPr>
                <a:solidFill>
                  <a:srgbClr val="FF0000"/>
                </a:solidFill>
              </a:rPr>
              <a:t>Cricket Festival (Games)</a:t>
            </a:r>
          </a:p>
          <a:p>
            <a:pPr marL="514350" indent="-514350">
              <a:buAutoNum type="arabicPeriod"/>
            </a:pPr>
            <a:r>
              <a:rPr>
                <a:solidFill>
                  <a:srgbClr val="FF0000"/>
                </a:solidFill>
              </a:rPr>
              <a:t>PGL (Residential) Borreaton Park </a:t>
            </a:r>
          </a:p>
          <a:p>
            <a:pPr marL="514350" indent="-514350">
              <a:buAutoNum type="arabicPeriod"/>
            </a:pPr>
            <a:r>
              <a:rPr>
                <a:solidFill>
                  <a:srgbClr val="FF0000"/>
                </a:solidFill>
              </a:rPr>
              <a:t>Swimming (National curriculum requirement.) </a:t>
            </a:r>
          </a:p>
          <a:p>
            <a:pPr marL="514350" indent="-514350">
              <a:buAutoNum type="arabicPeriod"/>
            </a:pPr>
            <a:r>
              <a:rPr>
                <a:solidFill>
                  <a:srgbClr val="FF0000"/>
                </a:solidFill>
              </a:rPr>
              <a:t>Pantomime</a:t>
            </a:r>
          </a:p>
        </p:txBody>
      </p:sp>
    </p:spTree>
    <p:extLst>
      <p:ext uri="{BB962C8B-B14F-4D97-AF65-F5344CB8AC3E}">
        <p14:creationId xmlns:p14="http://schemas.microsoft.com/office/powerpoint/2010/main" val="27574576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E810C-6AC0-4E8A-96BA-B8260D872DC3}"/>
              </a:ext>
            </a:extLst>
          </p:cNvPr>
          <p:cNvSpPr>
            <a:spLocks noGrp="1"/>
          </p:cNvSpPr>
          <p:nvPr>
            <p:ph type="title"/>
          </p:nvPr>
        </p:nvSpPr>
        <p:spPr/>
        <p:txBody>
          <a:bodyPr/>
          <a:lstStyle/>
          <a:p>
            <a:pPr algn="ctr">
              <a:buNone/>
            </a:pPr>
            <a:r>
              <a:t>Statutory Assessments</a:t>
            </a:r>
          </a:p>
        </p:txBody>
      </p:sp>
      <p:sp>
        <p:nvSpPr>
          <p:cNvPr id="3" name="Content Placeholder 2">
            <a:extLst>
              <a:ext uri="{FF2B5EF4-FFF2-40B4-BE49-F238E27FC236}">
                <a16:creationId xmlns:a16="http://schemas.microsoft.com/office/drawing/2014/main" id="{80F39FB6-2F35-44FB-B882-AB0E1825C2A7}"/>
              </a:ext>
            </a:extLst>
          </p:cNvPr>
          <p:cNvSpPr>
            <a:spLocks noGrp="1"/>
          </p:cNvSpPr>
          <p:nvPr>
            <p:ph idx="1"/>
          </p:nvPr>
        </p:nvSpPr>
        <p:spPr>
          <a:xfrm>
            <a:off x="838200" y="1825625"/>
            <a:ext cx="10515600" cy="4714512"/>
          </a:xfrm>
        </p:spPr>
        <p:txBody>
          <a:bodyPr>
            <a:normAutofit/>
          </a:bodyPr>
          <a:lstStyle/>
          <a:p>
            <a:pPr marL="0" indent="0" algn="ctr">
              <a:buNone/>
            </a:pPr>
            <a:r>
              <a:rPr>
                <a:solidFill>
                  <a:srgbClr val="FF0000"/>
                </a:solidFill>
              </a:rPr>
              <a:t>Times Table Check</a:t>
            </a:r>
          </a:p>
          <a:p>
            <a:pPr marL="0" indent="0">
              <a:buNone/>
            </a:pPr>
            <a:endParaRPr>
              <a:solidFill>
                <a:srgbClr val="FF0000"/>
              </a:solidFill>
            </a:endParaRPr>
          </a:p>
          <a:p>
            <a:pPr marL="0" indent="0">
              <a:buNone/>
            </a:pPr>
            <a:r>
              <a:rPr>
                <a:solidFill>
                  <a:srgbClr val="FF0000"/>
                </a:solidFill>
              </a:rPr>
              <a:t>What = determine whether  your child can fluently recall their times tables up to 12</a:t>
            </a:r>
          </a:p>
          <a:p>
            <a:pPr marL="0" indent="0">
              <a:buNone/>
            </a:pPr>
            <a:endParaRPr>
              <a:solidFill>
                <a:srgbClr val="FF0000"/>
              </a:solidFill>
            </a:endParaRPr>
          </a:p>
          <a:p>
            <a:pPr marL="0" indent="0">
              <a:buNone/>
            </a:pPr>
            <a:r>
              <a:rPr>
                <a:solidFill>
                  <a:srgbClr val="FF0000"/>
                </a:solidFill>
              </a:rPr>
              <a:t>How = On-screen check of 25 questions. They have 6 seconds to answer each question. (Maths Frame)</a:t>
            </a:r>
          </a:p>
          <a:p>
            <a:pPr marL="0" indent="0">
              <a:buNone/>
            </a:pPr>
            <a:endParaRPr>
              <a:solidFill>
                <a:srgbClr val="FF0000"/>
              </a:solidFill>
            </a:endParaRPr>
          </a:p>
          <a:p>
            <a:pPr marL="0" indent="0" algn="ctr">
              <a:buNone/>
            </a:pPr>
            <a:r>
              <a:rPr b="1">
                <a:solidFill>
                  <a:srgbClr val="FF0000"/>
                </a:solidFill>
              </a:rPr>
              <a:t>(‘Try it out’ before the summer term to help children!)</a:t>
            </a:r>
          </a:p>
          <a:p>
            <a:pPr marL="0" indent="0">
              <a:buNone/>
            </a:pPr>
            <a:endParaRPr>
              <a:solidFill>
                <a:srgbClr val="FF0000"/>
              </a:solidFill>
            </a:endParaRPr>
          </a:p>
        </p:txBody>
      </p:sp>
    </p:spTree>
    <p:extLst>
      <p:ext uri="{BB962C8B-B14F-4D97-AF65-F5344CB8AC3E}">
        <p14:creationId xmlns:p14="http://schemas.microsoft.com/office/powerpoint/2010/main" val="15444754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8F9B9-AE45-463E-B826-28397E0FEB56}"/>
              </a:ext>
            </a:extLst>
          </p:cNvPr>
          <p:cNvSpPr>
            <a:spLocks noGrp="1"/>
          </p:cNvSpPr>
          <p:nvPr>
            <p:ph type="title"/>
          </p:nvPr>
        </p:nvSpPr>
        <p:spPr/>
        <p:txBody>
          <a:bodyPr/>
          <a:lstStyle/>
          <a:p>
            <a:pPr algn="ctr">
              <a:buNone/>
            </a:pPr>
            <a:r>
              <a:t>Pupil Premium</a:t>
            </a:r>
          </a:p>
        </p:txBody>
      </p:sp>
      <p:sp>
        <p:nvSpPr>
          <p:cNvPr id="3" name="Content Placeholder 2">
            <a:extLst>
              <a:ext uri="{FF2B5EF4-FFF2-40B4-BE49-F238E27FC236}">
                <a16:creationId xmlns:a16="http://schemas.microsoft.com/office/drawing/2014/main" id="{4C802B37-9EFC-4A78-AB6A-31571BA5FAF8}"/>
              </a:ext>
            </a:extLst>
          </p:cNvPr>
          <p:cNvSpPr>
            <a:spLocks noGrp="1"/>
          </p:cNvSpPr>
          <p:nvPr>
            <p:ph idx="1"/>
          </p:nvPr>
        </p:nvSpPr>
        <p:spPr/>
        <p:txBody>
          <a:bodyPr/>
          <a:lstStyle/>
          <a:p>
            <a:pPr marL="0" indent="0">
              <a:buNone/>
            </a:pPr>
            <a:r>
              <a:t>If your child is eligible for ‘free school meals’ and you register them for this, we’ll receive extra funding called ‘pupil premium’. We use this extra money to improve the educational provision and resources at the school. </a:t>
            </a:r>
          </a:p>
          <a:p>
            <a:pPr marL="0" indent="0">
              <a:buNone/>
            </a:pPr>
            <a:endParaRPr/>
          </a:p>
          <a:p>
            <a:pPr marL="0" indent="0">
              <a:buNone/>
            </a:pPr>
            <a:r>
              <a:t>If you want to find out if your child is eligible for this and how to apply, please see Mrs Chambers in the school office. </a:t>
            </a:r>
          </a:p>
          <a:p>
            <a:pPr marL="0" indent="0">
              <a:buNone/>
            </a:pPr>
            <a:endParaRPr>
              <a:solidFill>
                <a:srgbClr val="00B050"/>
              </a:solidFill>
            </a:endParaRPr>
          </a:p>
        </p:txBody>
      </p:sp>
    </p:spTree>
    <p:extLst>
      <p:ext uri="{BB962C8B-B14F-4D97-AF65-F5344CB8AC3E}">
        <p14:creationId xmlns:p14="http://schemas.microsoft.com/office/powerpoint/2010/main" val="3632540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2C2306E-D5E3-A761-6203-9D94E330A414}"/>
              </a:ext>
            </a:extLst>
          </p:cNvPr>
          <p:cNvSpPr>
            <a:spLocks noGrp="1"/>
          </p:cNvSpPr>
          <p:nvPr/>
        </p:nvSpPr>
        <p:spPr>
          <a:xfrm>
            <a:off x="0" y="0"/>
            <a:ext cx="12079700" cy="6858000"/>
          </a:xfrm>
          <a:prstGeom prst="rect">
            <a:avLst/>
          </a:prstGeom>
          <a:noFill/>
        </p:spPr>
        <p:txBody>
          <a:bodyPr wrap="square">
            <a:noAutofit/>
          </a:bodyPr>
          <a:lstStyle/>
          <a:p>
            <a:pPr algn="ctr">
              <a:lnSpc>
                <a:spcPct val="107000"/>
              </a:lnSpc>
              <a:spcAft>
                <a:spcPts val="800"/>
              </a:spcAft>
              <a:buNone/>
            </a:pPr>
            <a:r>
              <a:rPr sz="1500" b="1">
                <a:latin typeface="+mj-lt"/>
                <a:ea typeface="+mj-lt"/>
                <a:cs typeface="+mj-lt"/>
              </a:rPr>
              <a:t>Parent Guide: Social Media Ages &amp; Online Safety</a:t>
            </a:r>
          </a:p>
          <a:p>
            <a:pPr algn="ctr">
              <a:lnSpc>
                <a:spcPct val="107000"/>
              </a:lnSpc>
              <a:spcAft>
                <a:spcPts val="800"/>
              </a:spcAft>
              <a:buNone/>
            </a:pPr>
            <a:r>
              <a:rPr sz="1500" b="1">
                <a:latin typeface="+mj-lt"/>
                <a:ea typeface="+mj-lt"/>
                <a:cs typeface="+mj-lt"/>
              </a:rPr>
              <a:t>We are seeing an increasing risk of social media issues amongst children in year 4. </a:t>
            </a:r>
            <a:endParaRPr>
              <a:latin typeface="+mj-lt"/>
              <a:ea typeface="+mj-lt"/>
              <a:cs typeface="+mj-lt"/>
            </a:endParaRPr>
          </a:p>
          <a:p>
            <a:r>
              <a:rPr sz="1500">
                <a:latin typeface="+mj-lt"/>
                <a:ea typeface="+mj-lt"/>
                <a:cs typeface="+mj-lt"/>
              </a:rPr>
              <a:t>Parents should be mindful when creating social media accounts for their children using an incorrect date of birth. For example, if a parent registers an 8-year-old as 13 in order to access a platform like Snapchat, by the time the child actually turns 13, the app will assume they are 18. This can expose the child to content, features, and interactions intended only for adults, including inappropriate or harmful material.</a:t>
            </a:r>
          </a:p>
          <a:p>
            <a:r>
              <a:rPr sz="1500">
                <a:latin typeface="+mj-lt"/>
                <a:ea typeface="+mj-lt"/>
                <a:cs typeface="+mj-lt"/>
              </a:rPr>
              <a:t>Accurate age settings are critical to ensure children are protected online and only access content that is age-appropriate.</a:t>
            </a:r>
          </a:p>
          <a:p>
            <a:pPr>
              <a:lnSpc>
                <a:spcPct val="107000"/>
              </a:lnSpc>
              <a:spcAft>
                <a:spcPts val="800"/>
              </a:spcAft>
              <a:buNone/>
            </a:pPr>
            <a:r>
              <a:rPr sz="1500" b="1">
                <a:latin typeface="+mj-lt"/>
                <a:ea typeface="+mj-lt"/>
                <a:cs typeface="+mj-lt"/>
              </a:rPr>
              <a:t>Why Age Matters on Social Media</a:t>
            </a:r>
            <a:endParaRPr>
              <a:latin typeface="+mj-lt"/>
              <a:ea typeface="+mj-lt"/>
              <a:cs typeface="+mj-lt"/>
            </a:endParaRPr>
          </a:p>
          <a:p>
            <a:pPr marL="342900" lvl="0" indent="-342900">
              <a:lnSpc>
                <a:spcPct val="107000"/>
              </a:lnSpc>
              <a:spcAft>
                <a:spcPts val="800"/>
              </a:spcAft>
              <a:buSzPts val="1000"/>
              <a:buFont typeface="Symbol"/>
              <a:buChar char=""/>
              <a:tabLst>
                <a:tab pos="457200" algn="l"/>
              </a:tabLst>
            </a:pPr>
            <a:r>
              <a:rPr sz="1500">
                <a:latin typeface="+mj-lt"/>
                <a:ea typeface="+mj-lt"/>
                <a:cs typeface="+mj-lt"/>
              </a:rPr>
              <a:t>Social media platforms set </a:t>
            </a:r>
            <a:r>
              <a:rPr sz="1500" b="1">
                <a:latin typeface="+mj-lt"/>
                <a:ea typeface="+mj-lt"/>
                <a:cs typeface="+mj-lt"/>
              </a:rPr>
              <a:t>minimum age requirements</a:t>
            </a:r>
            <a:r>
              <a:rPr sz="1500">
                <a:latin typeface="+mj-lt"/>
                <a:ea typeface="+mj-lt"/>
                <a:cs typeface="+mj-lt"/>
              </a:rPr>
              <a:t> (often 13+) to protect children.</a:t>
            </a:r>
            <a:endParaRPr>
              <a:latin typeface="+mj-lt"/>
              <a:ea typeface="+mj-lt"/>
              <a:cs typeface="+mj-lt"/>
            </a:endParaRPr>
          </a:p>
          <a:p>
            <a:pPr marL="342900" lvl="0" indent="-342900">
              <a:lnSpc>
                <a:spcPct val="107000"/>
              </a:lnSpc>
              <a:spcAft>
                <a:spcPts val="800"/>
              </a:spcAft>
              <a:buSzPts val="1000"/>
              <a:buFont typeface="Symbol"/>
              <a:buChar char=""/>
              <a:tabLst>
                <a:tab pos="457200" algn="l"/>
              </a:tabLst>
            </a:pPr>
            <a:r>
              <a:rPr sz="1500">
                <a:latin typeface="+mj-lt"/>
                <a:ea typeface="+mj-lt"/>
                <a:cs typeface="+mj-lt"/>
              </a:rPr>
              <a:t>When parents enter a false age to create an account, it may seem harmless, but it can have </a:t>
            </a:r>
            <a:r>
              <a:rPr sz="1500" b="1">
                <a:latin typeface="+mj-lt"/>
                <a:ea typeface="+mj-lt"/>
                <a:cs typeface="+mj-lt"/>
              </a:rPr>
              <a:t>serious long-term consequences</a:t>
            </a:r>
            <a:r>
              <a:rPr sz="1500">
                <a:latin typeface="+mj-lt"/>
                <a:ea typeface="+mj-lt"/>
                <a:cs typeface="+mj-lt"/>
              </a:rPr>
              <a:t>.</a:t>
            </a:r>
            <a:endParaRPr>
              <a:latin typeface="+mj-lt"/>
              <a:ea typeface="+mj-lt"/>
              <a:cs typeface="+mj-lt"/>
            </a:endParaRPr>
          </a:p>
          <a:p>
            <a:pPr>
              <a:lnSpc>
                <a:spcPct val="107000"/>
              </a:lnSpc>
              <a:spcAft>
                <a:spcPts val="800"/>
              </a:spcAft>
              <a:buNone/>
            </a:pPr>
            <a:r>
              <a:rPr sz="1500" b="1">
                <a:latin typeface="+mj-lt"/>
                <a:ea typeface="+mj-lt"/>
                <a:cs typeface="+mj-lt"/>
              </a:rPr>
              <a:t>What Happens If You Enter the Wrong Age?</a:t>
            </a:r>
            <a:endParaRPr>
              <a:latin typeface="+mj-lt"/>
              <a:ea typeface="+mj-lt"/>
              <a:cs typeface="+mj-lt"/>
            </a:endParaRPr>
          </a:p>
          <a:p>
            <a:pPr marL="342900" lvl="0" indent="-342900">
              <a:lnSpc>
                <a:spcPct val="107000"/>
              </a:lnSpc>
              <a:spcAft>
                <a:spcPts val="800"/>
              </a:spcAft>
              <a:buSzPts val="1000"/>
              <a:buFont typeface="Symbol"/>
              <a:buChar char=""/>
              <a:tabLst>
                <a:tab pos="457200" algn="l"/>
              </a:tabLst>
            </a:pPr>
            <a:r>
              <a:rPr sz="1500">
                <a:latin typeface="+mj-lt"/>
                <a:ea typeface="+mj-lt"/>
                <a:cs typeface="+mj-lt"/>
              </a:rPr>
              <a:t>Example: A parent signs up an 8-year-old as 13 so they can access Snapchat.</a:t>
            </a:r>
            <a:endParaRPr>
              <a:latin typeface="+mj-lt"/>
              <a:ea typeface="+mj-lt"/>
              <a:cs typeface="+mj-lt"/>
            </a:endParaRPr>
          </a:p>
          <a:p>
            <a:pPr marL="342900" lvl="0" indent="-342900">
              <a:lnSpc>
                <a:spcPct val="107000"/>
              </a:lnSpc>
              <a:spcAft>
                <a:spcPts val="800"/>
              </a:spcAft>
              <a:buSzPts val="1000"/>
              <a:buFont typeface="Symbol"/>
              <a:buChar char=""/>
              <a:tabLst>
                <a:tab pos="457200" algn="l"/>
              </a:tabLst>
            </a:pPr>
            <a:r>
              <a:rPr sz="1500">
                <a:latin typeface="+mj-lt"/>
                <a:ea typeface="+mj-lt"/>
                <a:cs typeface="+mj-lt"/>
              </a:rPr>
              <a:t>When the child turns 13, the app will think they are </a:t>
            </a:r>
            <a:r>
              <a:rPr sz="1500" b="1">
                <a:latin typeface="+mj-lt"/>
                <a:ea typeface="+mj-lt"/>
                <a:cs typeface="+mj-lt"/>
              </a:rPr>
              <a:t>18 years old</a:t>
            </a:r>
            <a:r>
              <a:rPr sz="1500">
                <a:latin typeface="+mj-lt"/>
                <a:ea typeface="+mj-lt"/>
                <a:cs typeface="+mj-lt"/>
              </a:rPr>
              <a:t>.</a:t>
            </a:r>
            <a:endParaRPr>
              <a:latin typeface="+mj-lt"/>
              <a:ea typeface="+mj-lt"/>
              <a:cs typeface="+mj-lt"/>
            </a:endParaRPr>
          </a:p>
          <a:p>
            <a:pPr marL="342900" lvl="0" indent="-342900">
              <a:lnSpc>
                <a:spcPct val="107000"/>
              </a:lnSpc>
              <a:spcAft>
                <a:spcPts val="800"/>
              </a:spcAft>
              <a:buSzPts val="1000"/>
              <a:buFont typeface="Symbol"/>
              <a:buChar char=""/>
              <a:tabLst>
                <a:tab pos="457200" algn="l"/>
              </a:tabLst>
            </a:pPr>
            <a:r>
              <a:rPr sz="1500">
                <a:latin typeface="+mj-lt"/>
                <a:ea typeface="+mj-lt"/>
                <a:cs typeface="+mj-lt"/>
              </a:rPr>
              <a:t>This means:</a:t>
            </a:r>
            <a:endParaRPr>
              <a:latin typeface="+mj-lt"/>
              <a:ea typeface="+mj-lt"/>
              <a:cs typeface="+mj-lt"/>
            </a:endParaRPr>
          </a:p>
          <a:p>
            <a:pPr marL="742950" lvl="1" indent="-285750">
              <a:lnSpc>
                <a:spcPct val="107000"/>
              </a:lnSpc>
              <a:spcAft>
                <a:spcPts val="800"/>
              </a:spcAft>
              <a:buSzPts val="1000"/>
              <a:buFont typeface="Courier New"/>
              <a:buChar char="o"/>
              <a:tabLst>
                <a:tab pos="914400" algn="l"/>
              </a:tabLst>
            </a:pPr>
            <a:r>
              <a:rPr sz="1500">
                <a:latin typeface="+mj-lt"/>
                <a:ea typeface="+mj-lt"/>
                <a:cs typeface="+mj-lt"/>
              </a:rPr>
              <a:t>They could be shown </a:t>
            </a:r>
            <a:r>
              <a:rPr sz="1500" b="1">
                <a:latin typeface="+mj-lt"/>
                <a:ea typeface="+mj-lt"/>
                <a:cs typeface="+mj-lt"/>
              </a:rPr>
              <a:t>adult or harmful content</a:t>
            </a:r>
            <a:r>
              <a:rPr sz="1500">
                <a:latin typeface="+mj-lt"/>
                <a:ea typeface="+mj-lt"/>
                <a:cs typeface="+mj-lt"/>
              </a:rPr>
              <a:t>.</a:t>
            </a:r>
            <a:endParaRPr>
              <a:latin typeface="+mj-lt"/>
              <a:ea typeface="+mj-lt"/>
              <a:cs typeface="+mj-lt"/>
            </a:endParaRPr>
          </a:p>
          <a:p>
            <a:pPr marL="742950" lvl="1" indent="-285750">
              <a:lnSpc>
                <a:spcPct val="107000"/>
              </a:lnSpc>
              <a:spcAft>
                <a:spcPts val="800"/>
              </a:spcAft>
              <a:buSzPts val="1000"/>
              <a:buFont typeface="Courier New"/>
              <a:buChar char="o"/>
              <a:tabLst>
                <a:tab pos="914400" algn="l"/>
              </a:tabLst>
            </a:pPr>
            <a:r>
              <a:rPr sz="1500">
                <a:latin typeface="+mj-lt"/>
                <a:ea typeface="+mj-lt"/>
                <a:cs typeface="+mj-lt"/>
              </a:rPr>
              <a:t>They may gain access to </a:t>
            </a:r>
            <a:r>
              <a:rPr sz="1500" b="1">
                <a:latin typeface="+mj-lt"/>
                <a:ea typeface="+mj-lt"/>
                <a:cs typeface="+mj-lt"/>
              </a:rPr>
              <a:t>features meant only for adults</a:t>
            </a:r>
            <a:r>
              <a:rPr sz="1500">
                <a:latin typeface="+mj-lt"/>
                <a:ea typeface="+mj-lt"/>
                <a:cs typeface="+mj-lt"/>
              </a:rPr>
              <a:t>.</a:t>
            </a:r>
            <a:endParaRPr>
              <a:latin typeface="+mj-lt"/>
              <a:ea typeface="+mj-lt"/>
              <a:cs typeface="+mj-lt"/>
            </a:endParaRPr>
          </a:p>
          <a:p>
            <a:pPr marL="742950" lvl="1" indent="-285750">
              <a:lnSpc>
                <a:spcPct val="107000"/>
              </a:lnSpc>
              <a:spcAft>
                <a:spcPts val="800"/>
              </a:spcAft>
              <a:buSzPts val="1000"/>
              <a:buFont typeface="Courier New"/>
              <a:buChar char="o"/>
              <a:tabLst>
                <a:tab pos="914400" algn="l"/>
              </a:tabLst>
            </a:pPr>
            <a:r>
              <a:rPr sz="1500">
                <a:latin typeface="+mj-lt"/>
                <a:ea typeface="+mj-lt"/>
                <a:cs typeface="+mj-lt"/>
              </a:rPr>
              <a:t>The platform’s safety filters won’t protect them properly.</a:t>
            </a:r>
            <a:endParaRPr>
              <a:latin typeface="+mj-lt"/>
              <a:ea typeface="+mj-lt"/>
              <a:cs typeface="+mj-lt"/>
            </a:endParaRPr>
          </a:p>
          <a:p>
            <a:pPr>
              <a:lnSpc>
                <a:spcPct val="107000"/>
              </a:lnSpc>
              <a:spcAft>
                <a:spcPts val="800"/>
              </a:spcAft>
              <a:buNone/>
            </a:pPr>
            <a:endParaRPr sz="1100">
              <a:latin typeface="Calibri"/>
              <a:ea typeface="Calibri"/>
              <a:cs typeface="Calibri"/>
            </a:endParaRPr>
          </a:p>
        </p:txBody>
      </p:sp>
    </p:spTree>
    <p:extLst>
      <p:ext uri="{BB962C8B-B14F-4D97-AF65-F5344CB8AC3E}">
        <p14:creationId xmlns:p14="http://schemas.microsoft.com/office/powerpoint/2010/main" val="2327256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861C0A-B0B7-BF29-F94F-ECBF5603D23E}"/>
              </a:ext>
            </a:extLst>
          </p:cNvPr>
          <p:cNvSpPr>
            <a:spLocks noGrp="1"/>
          </p:cNvSpPr>
          <p:nvPr/>
        </p:nvSpPr>
        <p:spPr>
          <a:xfrm>
            <a:off x="115503" y="17811"/>
            <a:ext cx="12076497" cy="6427978"/>
          </a:xfrm>
          <a:prstGeom prst="rect">
            <a:avLst/>
          </a:prstGeom>
          <a:noFill/>
        </p:spPr>
        <p:txBody>
          <a:bodyPr wrap="square">
            <a:spAutoFit/>
          </a:bodyPr>
          <a:lstStyle/>
          <a:p>
            <a:pPr>
              <a:lnSpc>
                <a:spcPct val="107000"/>
              </a:lnSpc>
              <a:spcAft>
                <a:spcPts val="800"/>
              </a:spcAft>
              <a:buNone/>
            </a:pPr>
            <a:r>
              <a:rPr sz="2400" b="1">
                <a:latin typeface="+mj-lt"/>
                <a:ea typeface="+mj-lt"/>
                <a:cs typeface="+mj-lt"/>
              </a:rPr>
              <a:t>Risks for Children</a:t>
            </a:r>
            <a:endParaRPr sz="2400">
              <a:latin typeface="+mj-lt"/>
              <a:ea typeface="+mj-lt"/>
              <a:cs typeface="+mj-lt"/>
            </a:endParaRPr>
          </a:p>
          <a:p>
            <a:pPr marL="342900" lvl="0" indent="-342900">
              <a:lnSpc>
                <a:spcPct val="107000"/>
              </a:lnSpc>
              <a:spcAft>
                <a:spcPts val="800"/>
              </a:spcAft>
              <a:buSzPts val="1000"/>
              <a:buFont typeface="Symbol"/>
              <a:buChar char=""/>
              <a:tabLst>
                <a:tab pos="457200" algn="l"/>
              </a:tabLst>
            </a:pPr>
            <a:r>
              <a:rPr sz="2400">
                <a:latin typeface="+mj-lt"/>
                <a:ea typeface="+mj-lt"/>
                <a:cs typeface="+mj-lt"/>
              </a:rPr>
              <a:t>Exposure to </a:t>
            </a:r>
            <a:r>
              <a:rPr sz="2400" b="1">
                <a:latin typeface="+mj-lt"/>
                <a:ea typeface="+mj-lt"/>
                <a:cs typeface="+mj-lt"/>
              </a:rPr>
              <a:t>inappropriate images, videos, or messages</a:t>
            </a:r>
            <a:r>
              <a:rPr sz="2400">
                <a:latin typeface="+mj-lt"/>
                <a:ea typeface="+mj-lt"/>
                <a:cs typeface="+mj-lt"/>
              </a:rPr>
              <a:t>.</a:t>
            </a:r>
          </a:p>
          <a:p>
            <a:pPr marL="342900" lvl="0" indent="-342900">
              <a:lnSpc>
                <a:spcPct val="107000"/>
              </a:lnSpc>
              <a:spcAft>
                <a:spcPts val="800"/>
              </a:spcAft>
              <a:buSzPts val="1000"/>
              <a:buFont typeface="Symbol"/>
              <a:buChar char=""/>
              <a:tabLst>
                <a:tab pos="457200" algn="l"/>
              </a:tabLst>
            </a:pPr>
            <a:r>
              <a:rPr sz="2400">
                <a:latin typeface="+mj-lt"/>
                <a:ea typeface="+mj-lt"/>
                <a:cs typeface="+mj-lt"/>
              </a:rPr>
              <a:t>Increased chances of </a:t>
            </a:r>
            <a:r>
              <a:rPr sz="2400" b="1">
                <a:latin typeface="+mj-lt"/>
                <a:ea typeface="+mj-lt"/>
                <a:cs typeface="+mj-lt"/>
              </a:rPr>
              <a:t>online grooming or exploitation</a:t>
            </a:r>
            <a:r>
              <a:rPr sz="2400">
                <a:latin typeface="+mj-lt"/>
                <a:ea typeface="+mj-lt"/>
                <a:cs typeface="+mj-lt"/>
              </a:rPr>
              <a:t>.</a:t>
            </a:r>
          </a:p>
          <a:p>
            <a:pPr marL="342900" lvl="0" indent="-342900">
              <a:lnSpc>
                <a:spcPct val="107000"/>
              </a:lnSpc>
              <a:spcAft>
                <a:spcPts val="800"/>
              </a:spcAft>
              <a:buSzPts val="1000"/>
              <a:buFont typeface="Symbol"/>
              <a:buChar char=""/>
              <a:tabLst>
                <a:tab pos="457200" algn="l"/>
              </a:tabLst>
            </a:pPr>
            <a:r>
              <a:rPr sz="2400">
                <a:latin typeface="+mj-lt"/>
                <a:ea typeface="+mj-lt"/>
                <a:cs typeface="+mj-lt"/>
              </a:rPr>
              <a:t>Pressure to behave older than they are.</a:t>
            </a:r>
          </a:p>
          <a:p>
            <a:pPr marL="342900" lvl="0" indent="-342900">
              <a:lnSpc>
                <a:spcPct val="107000"/>
              </a:lnSpc>
              <a:spcAft>
                <a:spcPts val="800"/>
              </a:spcAft>
              <a:buSzPts val="1000"/>
              <a:buFont typeface="Symbol"/>
              <a:buChar char=""/>
              <a:tabLst>
                <a:tab pos="457200" algn="l"/>
              </a:tabLst>
            </a:pPr>
            <a:r>
              <a:rPr sz="2400">
                <a:latin typeface="+mj-lt"/>
                <a:ea typeface="+mj-lt"/>
                <a:cs typeface="+mj-lt"/>
              </a:rPr>
              <a:t>Difficulty managing digital wellbeing.</a:t>
            </a:r>
          </a:p>
          <a:p>
            <a:pPr>
              <a:lnSpc>
                <a:spcPct val="107000"/>
              </a:lnSpc>
              <a:spcAft>
                <a:spcPts val="800"/>
              </a:spcAft>
              <a:buNone/>
            </a:pPr>
            <a:r>
              <a:rPr sz="2400" b="1">
                <a:latin typeface="+mj-lt"/>
                <a:ea typeface="+mj-lt"/>
                <a:cs typeface="+mj-lt"/>
              </a:rPr>
              <a:t>Safer Alternatives</a:t>
            </a:r>
            <a:endParaRPr sz="2400">
              <a:latin typeface="+mj-lt"/>
              <a:ea typeface="+mj-lt"/>
              <a:cs typeface="+mj-lt"/>
            </a:endParaRPr>
          </a:p>
          <a:p>
            <a:pPr>
              <a:lnSpc>
                <a:spcPct val="107000"/>
              </a:lnSpc>
              <a:spcAft>
                <a:spcPts val="800"/>
              </a:spcAft>
              <a:buNone/>
            </a:pPr>
            <a:r>
              <a:rPr sz="2400">
                <a:latin typeface="+mj-lt"/>
                <a:ea typeface="+mj-lt"/>
                <a:cs typeface="+mj-lt"/>
              </a:rPr>
              <a:t>✅ Wait until your child is the </a:t>
            </a:r>
            <a:r>
              <a:rPr sz="2400" b="1">
                <a:latin typeface="+mj-lt"/>
                <a:ea typeface="+mj-lt"/>
                <a:cs typeface="+mj-lt"/>
              </a:rPr>
              <a:t>appropriate age</a:t>
            </a:r>
            <a:r>
              <a:rPr sz="2400">
                <a:latin typeface="+mj-lt"/>
                <a:ea typeface="+mj-lt"/>
                <a:cs typeface="+mj-lt"/>
              </a:rPr>
              <a:t> before opening accounts.</a:t>
            </a:r>
            <a:br/>
            <a:r>
              <a:rPr sz="2400">
                <a:latin typeface="+mj-lt"/>
                <a:ea typeface="+mj-lt"/>
                <a:cs typeface="+mj-lt"/>
              </a:rPr>
              <a:t>✅ Use </a:t>
            </a:r>
            <a:r>
              <a:rPr sz="2400" b="1">
                <a:latin typeface="+mj-lt"/>
                <a:ea typeface="+mj-lt"/>
                <a:cs typeface="+mj-lt"/>
              </a:rPr>
              <a:t>child-friendly apps</a:t>
            </a:r>
            <a:r>
              <a:rPr sz="2400">
                <a:latin typeface="+mj-lt"/>
                <a:ea typeface="+mj-lt"/>
                <a:cs typeface="+mj-lt"/>
              </a:rPr>
              <a:t> and platforms designed for younger users.</a:t>
            </a:r>
            <a:br/>
            <a:r>
              <a:rPr sz="2400">
                <a:latin typeface="+mj-lt"/>
                <a:ea typeface="+mj-lt"/>
                <a:cs typeface="+mj-lt"/>
              </a:rPr>
              <a:t>✅ Set up </a:t>
            </a:r>
            <a:r>
              <a:rPr sz="2400" b="1">
                <a:latin typeface="+mj-lt"/>
                <a:ea typeface="+mj-lt"/>
                <a:cs typeface="+mj-lt"/>
              </a:rPr>
              <a:t>parental controls and privacy settings</a:t>
            </a:r>
            <a:r>
              <a:rPr sz="2400">
                <a:latin typeface="+mj-lt"/>
                <a:ea typeface="+mj-lt"/>
                <a:cs typeface="+mj-lt"/>
              </a:rPr>
              <a:t> on devices.</a:t>
            </a:r>
            <a:br/>
            <a:r>
              <a:rPr sz="2400">
                <a:latin typeface="+mj-lt"/>
                <a:ea typeface="+mj-lt"/>
                <a:cs typeface="+mj-lt"/>
              </a:rPr>
              <a:t>✅ Talk openly with your child about </a:t>
            </a:r>
            <a:r>
              <a:rPr sz="2400" b="1">
                <a:latin typeface="+mj-lt"/>
                <a:ea typeface="+mj-lt"/>
                <a:cs typeface="+mj-lt"/>
              </a:rPr>
              <a:t>online safety, peer pressure, and boundaries</a:t>
            </a:r>
            <a:r>
              <a:rPr sz="2400">
                <a:latin typeface="+mj-lt"/>
                <a:ea typeface="+mj-lt"/>
                <a:cs typeface="+mj-lt"/>
              </a:rPr>
              <a:t>.</a:t>
            </a:r>
            <a:br/>
            <a:r>
              <a:rPr sz="2400">
                <a:latin typeface="+mj-lt"/>
                <a:ea typeface="+mj-lt"/>
                <a:cs typeface="+mj-lt"/>
              </a:rPr>
              <a:t>✅ Regularly check in on their digital activity in a supportive way.</a:t>
            </a:r>
          </a:p>
          <a:p>
            <a:pPr>
              <a:lnSpc>
                <a:spcPct val="107000"/>
              </a:lnSpc>
              <a:spcAft>
                <a:spcPts val="800"/>
              </a:spcAft>
              <a:buNone/>
            </a:pPr>
            <a:r>
              <a:rPr sz="2400" b="1">
                <a:latin typeface="+mj-lt"/>
                <a:ea typeface="+mj-lt"/>
                <a:cs typeface="+mj-lt"/>
              </a:rPr>
              <a:t>Key Takeaway</a:t>
            </a:r>
            <a:endParaRPr sz="2400">
              <a:latin typeface="+mj-lt"/>
              <a:ea typeface="+mj-lt"/>
              <a:cs typeface="+mj-lt"/>
            </a:endParaRPr>
          </a:p>
          <a:p>
            <a:pPr>
              <a:lnSpc>
                <a:spcPct val="107000"/>
              </a:lnSpc>
              <a:spcAft>
                <a:spcPts val="800"/>
              </a:spcAft>
              <a:buNone/>
            </a:pPr>
            <a:r>
              <a:rPr sz="2400">
                <a:latin typeface="+mj-lt"/>
                <a:ea typeface="+mj-lt"/>
                <a:cs typeface="+mj-lt"/>
              </a:rPr>
              <a:t>Always use your child’s </a:t>
            </a:r>
            <a:r>
              <a:rPr sz="2400" b="1">
                <a:latin typeface="+mj-lt"/>
                <a:ea typeface="+mj-lt"/>
                <a:cs typeface="+mj-lt"/>
              </a:rPr>
              <a:t>real age</a:t>
            </a:r>
            <a:r>
              <a:rPr sz="2400">
                <a:latin typeface="+mj-lt"/>
                <a:ea typeface="+mj-lt"/>
                <a:cs typeface="+mj-lt"/>
              </a:rPr>
              <a:t> when creating accounts. It helps platforms provide the right level of protection and ensures children only access content that is safe and appropriate.</a:t>
            </a:r>
          </a:p>
        </p:txBody>
      </p:sp>
    </p:spTree>
    <p:extLst>
      <p:ext uri="{BB962C8B-B14F-4D97-AF65-F5344CB8AC3E}">
        <p14:creationId xmlns:p14="http://schemas.microsoft.com/office/powerpoint/2010/main" val="41250818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773B7-B5B8-4461-AD70-F6DCE49B4475}"/>
              </a:ext>
            </a:extLst>
          </p:cNvPr>
          <p:cNvSpPr>
            <a:spLocks noGrp="1"/>
          </p:cNvSpPr>
          <p:nvPr>
            <p:ph type="title"/>
          </p:nvPr>
        </p:nvSpPr>
        <p:spPr/>
        <p:txBody>
          <a:bodyPr/>
          <a:lstStyle/>
          <a:p>
            <a:pPr algn="ctr">
              <a:buNone/>
            </a:pPr>
            <a:r>
              <a:t>Parent Partnership</a:t>
            </a:r>
          </a:p>
        </p:txBody>
      </p:sp>
      <p:sp>
        <p:nvSpPr>
          <p:cNvPr id="3" name="Content Placeholder 2">
            <a:extLst>
              <a:ext uri="{FF2B5EF4-FFF2-40B4-BE49-F238E27FC236}">
                <a16:creationId xmlns:a16="http://schemas.microsoft.com/office/drawing/2014/main" id="{992144AA-F373-4037-88E0-281A0FE61901}"/>
              </a:ext>
            </a:extLst>
          </p:cNvPr>
          <p:cNvSpPr>
            <a:spLocks noGrp="1"/>
          </p:cNvSpPr>
          <p:nvPr>
            <p:ph idx="1"/>
          </p:nvPr>
        </p:nvSpPr>
        <p:spPr>
          <a:xfrm>
            <a:off x="838200" y="1825657"/>
            <a:ext cx="7572375" cy="4351306"/>
          </a:xfrm>
        </p:spPr>
        <p:txBody>
          <a:bodyPr/>
          <a:lstStyle/>
          <a:p>
            <a:pPr marL="0" indent="0">
              <a:buNone/>
            </a:pPr>
            <a:r>
              <a:t>We have summarised our expectations into a document. Please can you familiarise yourself with it. It outlines not just expectations for parents but for pupils and teachers also.</a:t>
            </a:r>
          </a:p>
        </p:txBody>
      </p:sp>
      <p:pic>
        <p:nvPicPr>
          <p:cNvPr id="7" name="Picture 6"/>
          <p:cNvPicPr>
            <a:picLocks noChangeAspect="1"/>
          </p:cNvPicPr>
          <p:nvPr/>
        </p:nvPicPr>
        <p:blipFill>
          <a:blip r:embed="rId3"/>
          <a:srcRect t="1155" b="1155"/>
          <a:stretch>
            <a:fillRect/>
          </a:stretch>
        </p:blipFill>
        <p:spPr>
          <a:xfrm>
            <a:off x="8572500" y="2476500"/>
            <a:ext cx="2714625" cy="2667000"/>
          </a:xfrm>
          <a:prstGeom prst="roundRect">
            <a:avLst>
              <a:gd name="adj" fmla="val 6429"/>
            </a:avLst>
          </a:prstGeom>
        </p:spPr>
      </p:pic>
    </p:spTree>
    <p:extLst>
      <p:ext uri="{BB962C8B-B14F-4D97-AF65-F5344CB8AC3E}">
        <p14:creationId xmlns:p14="http://schemas.microsoft.com/office/powerpoint/2010/main" val="11261316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8697E-A958-404D-A09B-AA7B088DB5B2}"/>
              </a:ext>
            </a:extLst>
          </p:cNvPr>
          <p:cNvSpPr>
            <a:spLocks noGrp="1"/>
          </p:cNvSpPr>
          <p:nvPr>
            <p:ph type="title"/>
          </p:nvPr>
        </p:nvSpPr>
        <p:spPr/>
        <p:txBody>
          <a:bodyPr/>
          <a:lstStyle/>
          <a:p>
            <a:pPr algn="ctr">
              <a:buNone/>
            </a:pPr>
            <a:r>
              <a:t>Questions</a:t>
            </a:r>
          </a:p>
        </p:txBody>
      </p:sp>
      <p:sp>
        <p:nvSpPr>
          <p:cNvPr id="3" name="Content Placeholder 2">
            <a:extLst>
              <a:ext uri="{FF2B5EF4-FFF2-40B4-BE49-F238E27FC236}">
                <a16:creationId xmlns:a16="http://schemas.microsoft.com/office/drawing/2014/main" id="{2A87C941-35AD-4C60-A9D2-459664E9328A}"/>
              </a:ext>
            </a:extLst>
          </p:cNvPr>
          <p:cNvSpPr>
            <a:spLocks noGrp="1"/>
          </p:cNvSpPr>
          <p:nvPr>
            <p:ph idx="1"/>
          </p:nvPr>
        </p:nvSpPr>
        <p:spPr/>
        <p:txBody>
          <a:bodyPr/>
          <a:lstStyle/>
          <a:p>
            <a:pPr marL="0" indent="0" algn="ctr">
              <a:buNone/>
            </a:pPr>
            <a:r>
              <a:t>Thank you for attending the Parent Information Meeting for Y4</a:t>
            </a:r>
          </a:p>
          <a:p>
            <a:pPr marL="0" indent="0" algn="ctr">
              <a:buNone/>
            </a:pPr>
            <a:endParaRPr/>
          </a:p>
          <a:p>
            <a:pPr marL="0" indent="0" algn="ctr">
              <a:buNone/>
            </a:pPr>
            <a:endParaRPr/>
          </a:p>
        </p:txBody>
      </p:sp>
    </p:spTree>
    <p:extLst>
      <p:ext uri="{BB962C8B-B14F-4D97-AF65-F5344CB8AC3E}">
        <p14:creationId xmlns:p14="http://schemas.microsoft.com/office/powerpoint/2010/main" val="25148978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rotWithShape="1">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6350">
          <a:solidFill>
            <a:schemeClr val="phClr"/>
          </a:solidFill>
          <a:prstDash val="solid"/>
        </a:ln>
        <a:ln w="12700">
          <a:solidFill>
            <a:schemeClr val="phClr"/>
          </a:solidFill>
          <a:prstDash val="solid"/>
        </a:ln>
        <a:ln w="19050">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rotWithShape="1">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6350">
          <a:solidFill>
            <a:schemeClr val="phClr"/>
          </a:solidFill>
          <a:prstDash val="solid"/>
        </a:ln>
        <a:ln w="12700">
          <a:solidFill>
            <a:schemeClr val="phClr"/>
          </a:solidFill>
          <a:prstDash val="solid"/>
        </a:ln>
        <a:ln w="19050">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2791</Words>
  <Application>Microsoft Office PowerPoint</Application>
  <DocSecurity>0</DocSecurity>
  <PresentationFormat>Widescreen</PresentationFormat>
  <Paragraphs>209</Paragraphs>
  <Slides>25</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Calibri Light</vt:lpstr>
      <vt:lpstr>Courier New</vt:lpstr>
      <vt:lpstr>Symbol</vt:lpstr>
      <vt:lpstr>Times New Roman</vt:lpstr>
      <vt:lpstr>Office Theme</vt:lpstr>
      <vt:lpstr>Parent Information Meeting for Y4</vt:lpstr>
      <vt:lpstr>Catholic Ethos</vt:lpstr>
      <vt:lpstr>Attendance</vt:lpstr>
      <vt:lpstr>Punctuality</vt:lpstr>
      <vt:lpstr>Presentation of Work</vt:lpstr>
      <vt:lpstr>Presentation of Work</vt:lpstr>
      <vt:lpstr>Rosenshines Principles of Learning</vt:lpstr>
      <vt:lpstr>Homework</vt:lpstr>
      <vt:lpstr>Behaviour</vt:lpstr>
      <vt:lpstr>Behaviour</vt:lpstr>
      <vt:lpstr>Behaviour</vt:lpstr>
      <vt:lpstr>Behaviour</vt:lpstr>
      <vt:lpstr>Serious Incident</vt:lpstr>
      <vt:lpstr>Uniform</vt:lpstr>
      <vt:lpstr>Communication</vt:lpstr>
      <vt:lpstr>Sharing and Resolving Concerns</vt:lpstr>
      <vt:lpstr>SEND</vt:lpstr>
      <vt:lpstr>Safeguarding</vt:lpstr>
      <vt:lpstr>Enrichment Opportunities</vt:lpstr>
      <vt:lpstr>Statutory Assessments</vt:lpstr>
      <vt:lpstr>Pupil Premium</vt:lpstr>
      <vt:lpstr>PowerPoint Presentation</vt:lpstr>
      <vt:lpstr>PowerPoint Presentation</vt:lpstr>
      <vt:lpstr>Parent Partnership</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Kate Yarnold</cp:lastModifiedBy>
  <cp:revision>2</cp:revision>
  <dcterms:created xsi:type="dcterms:W3CDTF">2026-09-07T07:08:39Z</dcterms:created>
  <dcterms:modified xsi:type="dcterms:W3CDTF">2026-09-07T13:28:08Z</dcterms:modified>
</cp:coreProperties>
</file>